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8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FCF"/>
    <a:srgbClr val="A12EFF"/>
    <a:srgbClr val="B6E6E6"/>
    <a:srgbClr val="93DAD9"/>
    <a:srgbClr val="DCDCDC"/>
    <a:srgbClr val="BFBFBF"/>
    <a:srgbClr val="767171"/>
    <a:srgbClr val="F2F2F2"/>
    <a:srgbClr val="B3C8D3"/>
    <a:srgbClr val="8BA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>
      <p:cViewPr varScale="1">
        <p:scale>
          <a:sx n="78" d="100"/>
          <a:sy n="78" d="100"/>
        </p:scale>
        <p:origin x="112" y="484"/>
      </p:cViewPr>
      <p:guideLst>
        <p:guide orient="horz" pos="1866"/>
        <p:guide pos="17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B01D8-3429-422D-9828-280B878B1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30901-78F9-4DB2-978E-67206B35A0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sz="2800"/>
              <a:t>零售：可经营文创书吧、体验店、知名品牌专营店、跨界集成店等（丝绸、特产、食品、便利除外）</a:t>
            </a:r>
            <a:endParaRPr lang="zh-CN" altLang="en-US" sz="2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73" y="1122501"/>
            <a:ext cx="9144436" cy="2387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73" y="3602479"/>
            <a:ext cx="9144436" cy="1655965"/>
          </a:xfrm>
        </p:spPr>
        <p:txBody>
          <a:bodyPr/>
          <a:lstStyle>
            <a:lvl1pPr marL="0" indent="0" algn="ctr">
              <a:buNone/>
              <a:defRPr sz="2405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9435" indent="0" algn="ctr">
              <a:buNone/>
              <a:defRPr sz="1600"/>
            </a:lvl5pPr>
            <a:lvl6pPr marL="2286635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5316" y="365169"/>
            <a:ext cx="2629025" cy="581254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40" y="365169"/>
            <a:ext cx="7734669" cy="581254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0"/>
          <p:cNvSpPr>
            <a:spLocks noGrp="1"/>
          </p:cNvSpPr>
          <p:nvPr>
            <p:ph type="pic" sz="quarter" idx="10" hasCustomPrompt="1"/>
          </p:nvPr>
        </p:nvSpPr>
        <p:spPr>
          <a:xfrm>
            <a:off x="4733432" y="-11741"/>
            <a:ext cx="7455372" cy="6889278"/>
          </a:xfrm>
          <a:custGeom>
            <a:avLst/>
            <a:gdLst>
              <a:gd name="connsiteX0" fmla="*/ 0 w 6885748"/>
              <a:gd name="connsiteY0" fmla="*/ 0 h 6857999"/>
              <a:gd name="connsiteX1" fmla="*/ 6885748 w 6885748"/>
              <a:gd name="connsiteY1" fmla="*/ 0 h 6857999"/>
              <a:gd name="connsiteX2" fmla="*/ 6885748 w 6885748"/>
              <a:gd name="connsiteY2" fmla="*/ 6857999 h 6857999"/>
              <a:gd name="connsiteX3" fmla="*/ 0 w 6885748"/>
              <a:gd name="connsiteY3" fmla="*/ 6857999 h 6857999"/>
              <a:gd name="connsiteX4" fmla="*/ 0 w 6885748"/>
              <a:gd name="connsiteY4" fmla="*/ 0 h 6857999"/>
              <a:gd name="connsiteX0-1" fmla="*/ 2362200 w 6885748"/>
              <a:gd name="connsiteY0-2" fmla="*/ 0 h 6857999"/>
              <a:gd name="connsiteX1-3" fmla="*/ 6885748 w 6885748"/>
              <a:gd name="connsiteY1-4" fmla="*/ 0 h 6857999"/>
              <a:gd name="connsiteX2-5" fmla="*/ 6885748 w 6885748"/>
              <a:gd name="connsiteY2-6" fmla="*/ 6857999 h 6857999"/>
              <a:gd name="connsiteX3-7" fmla="*/ 0 w 6885748"/>
              <a:gd name="connsiteY3-8" fmla="*/ 6857999 h 6857999"/>
              <a:gd name="connsiteX4-9" fmla="*/ 2362200 w 6885748"/>
              <a:gd name="connsiteY4-10" fmla="*/ 0 h 6857999"/>
              <a:gd name="connsiteX0-11" fmla="*/ 2085975 w 6885748"/>
              <a:gd name="connsiteY0-12" fmla="*/ 0 h 6857999"/>
              <a:gd name="connsiteX1-13" fmla="*/ 6885748 w 6885748"/>
              <a:gd name="connsiteY1-14" fmla="*/ 0 h 6857999"/>
              <a:gd name="connsiteX2-15" fmla="*/ 6885748 w 6885748"/>
              <a:gd name="connsiteY2-16" fmla="*/ 6857999 h 6857999"/>
              <a:gd name="connsiteX3-17" fmla="*/ 0 w 6885748"/>
              <a:gd name="connsiteY3-18" fmla="*/ 6857999 h 6857999"/>
              <a:gd name="connsiteX4-19" fmla="*/ 2085975 w 6885748"/>
              <a:gd name="connsiteY4-20" fmla="*/ 0 h 6857999"/>
              <a:gd name="connsiteX0-21" fmla="*/ 3267075 w 8066848"/>
              <a:gd name="connsiteY0-22" fmla="*/ 0 h 6857999"/>
              <a:gd name="connsiteX1-23" fmla="*/ 8066848 w 8066848"/>
              <a:gd name="connsiteY1-24" fmla="*/ 0 h 6857999"/>
              <a:gd name="connsiteX2-25" fmla="*/ 8066848 w 8066848"/>
              <a:gd name="connsiteY2-26" fmla="*/ 6857999 h 6857999"/>
              <a:gd name="connsiteX3-27" fmla="*/ 0 w 8066848"/>
              <a:gd name="connsiteY3-28" fmla="*/ 6857999 h 6857999"/>
              <a:gd name="connsiteX4-29" fmla="*/ 3267075 w 8066848"/>
              <a:gd name="connsiteY4-30" fmla="*/ 0 h 6857999"/>
              <a:gd name="connsiteX0-31" fmla="*/ 2695575 w 8066848"/>
              <a:gd name="connsiteY0-32" fmla="*/ 9525 h 6857999"/>
              <a:gd name="connsiteX1-33" fmla="*/ 8066848 w 8066848"/>
              <a:gd name="connsiteY1-34" fmla="*/ 0 h 6857999"/>
              <a:gd name="connsiteX2-35" fmla="*/ 8066848 w 8066848"/>
              <a:gd name="connsiteY2-36" fmla="*/ 6857999 h 6857999"/>
              <a:gd name="connsiteX3-37" fmla="*/ 0 w 8066848"/>
              <a:gd name="connsiteY3-38" fmla="*/ 6857999 h 6857999"/>
              <a:gd name="connsiteX4-39" fmla="*/ 2695575 w 8066848"/>
              <a:gd name="connsiteY4-40" fmla="*/ 9525 h 6857999"/>
              <a:gd name="connsiteX0-41" fmla="*/ 2705100 w 8066848"/>
              <a:gd name="connsiteY0-42" fmla="*/ 9525 h 6857999"/>
              <a:gd name="connsiteX1-43" fmla="*/ 8066848 w 8066848"/>
              <a:gd name="connsiteY1-44" fmla="*/ 0 h 6857999"/>
              <a:gd name="connsiteX2-45" fmla="*/ 8066848 w 8066848"/>
              <a:gd name="connsiteY2-46" fmla="*/ 6857999 h 6857999"/>
              <a:gd name="connsiteX3-47" fmla="*/ 0 w 8066848"/>
              <a:gd name="connsiteY3-48" fmla="*/ 6857999 h 6857999"/>
              <a:gd name="connsiteX4-49" fmla="*/ 2705100 w 8066848"/>
              <a:gd name="connsiteY4-50" fmla="*/ 9525 h 6857999"/>
              <a:gd name="connsiteX0-51" fmla="*/ 2819400 w 8066848"/>
              <a:gd name="connsiteY0-52" fmla="*/ 276225 h 6857999"/>
              <a:gd name="connsiteX1-53" fmla="*/ 8066848 w 8066848"/>
              <a:gd name="connsiteY1-54" fmla="*/ 0 h 6857999"/>
              <a:gd name="connsiteX2-55" fmla="*/ 8066848 w 8066848"/>
              <a:gd name="connsiteY2-56" fmla="*/ 6857999 h 6857999"/>
              <a:gd name="connsiteX3-57" fmla="*/ 0 w 8066848"/>
              <a:gd name="connsiteY3-58" fmla="*/ 6857999 h 6857999"/>
              <a:gd name="connsiteX4-59" fmla="*/ 2819400 w 8066848"/>
              <a:gd name="connsiteY4-60" fmla="*/ 276225 h 6857999"/>
              <a:gd name="connsiteX0-61" fmla="*/ 2705100 w 8066848"/>
              <a:gd name="connsiteY0-62" fmla="*/ 0 h 6867524"/>
              <a:gd name="connsiteX1-63" fmla="*/ 8066848 w 8066848"/>
              <a:gd name="connsiteY1-64" fmla="*/ 9525 h 6867524"/>
              <a:gd name="connsiteX2-65" fmla="*/ 8066848 w 8066848"/>
              <a:gd name="connsiteY2-66" fmla="*/ 6867524 h 6867524"/>
              <a:gd name="connsiteX3-67" fmla="*/ 0 w 8066848"/>
              <a:gd name="connsiteY3-68" fmla="*/ 6867524 h 6867524"/>
              <a:gd name="connsiteX4-69" fmla="*/ 2705100 w 8066848"/>
              <a:gd name="connsiteY4-70" fmla="*/ 0 h 6867524"/>
              <a:gd name="connsiteX0-71" fmla="*/ 2171700 w 7533448"/>
              <a:gd name="connsiteY0-72" fmla="*/ 0 h 6867524"/>
              <a:gd name="connsiteX1-73" fmla="*/ 7533448 w 7533448"/>
              <a:gd name="connsiteY1-74" fmla="*/ 9525 h 6867524"/>
              <a:gd name="connsiteX2-75" fmla="*/ 7533448 w 7533448"/>
              <a:gd name="connsiteY2-76" fmla="*/ 6867524 h 6867524"/>
              <a:gd name="connsiteX3-77" fmla="*/ 0 w 7533448"/>
              <a:gd name="connsiteY3-78" fmla="*/ 6857999 h 6867524"/>
              <a:gd name="connsiteX4-79" fmla="*/ 2171700 w 7533448"/>
              <a:gd name="connsiteY4-80" fmla="*/ 0 h 6867524"/>
              <a:gd name="connsiteX0-81" fmla="*/ 2171700 w 7533448"/>
              <a:gd name="connsiteY0-82" fmla="*/ 0 h 6877049"/>
              <a:gd name="connsiteX1-83" fmla="*/ 7533448 w 7533448"/>
              <a:gd name="connsiteY1-84" fmla="*/ 9525 h 6877049"/>
              <a:gd name="connsiteX2-85" fmla="*/ 7533448 w 7533448"/>
              <a:gd name="connsiteY2-86" fmla="*/ 6867524 h 6877049"/>
              <a:gd name="connsiteX3-87" fmla="*/ 0 w 7533448"/>
              <a:gd name="connsiteY3-88" fmla="*/ 6877049 h 6877049"/>
              <a:gd name="connsiteX4-89" fmla="*/ 2171700 w 7533448"/>
              <a:gd name="connsiteY4-90" fmla="*/ 0 h 6877049"/>
              <a:gd name="connsiteX0-91" fmla="*/ 2093323 w 7455071"/>
              <a:gd name="connsiteY0-92" fmla="*/ 0 h 6885758"/>
              <a:gd name="connsiteX1-93" fmla="*/ 7455071 w 7455071"/>
              <a:gd name="connsiteY1-94" fmla="*/ 9525 h 6885758"/>
              <a:gd name="connsiteX2-95" fmla="*/ 7455071 w 7455071"/>
              <a:gd name="connsiteY2-96" fmla="*/ 6867524 h 6885758"/>
              <a:gd name="connsiteX3-97" fmla="*/ 0 w 7455071"/>
              <a:gd name="connsiteY3-98" fmla="*/ 6885758 h 6885758"/>
              <a:gd name="connsiteX4-99" fmla="*/ 2093323 w 7455071"/>
              <a:gd name="connsiteY4-100" fmla="*/ 0 h 6885758"/>
              <a:gd name="connsiteX0-101" fmla="*/ 2093323 w 7455071"/>
              <a:gd name="connsiteY0-102" fmla="*/ 0 h 6877049"/>
              <a:gd name="connsiteX1-103" fmla="*/ 7455071 w 7455071"/>
              <a:gd name="connsiteY1-104" fmla="*/ 9525 h 6877049"/>
              <a:gd name="connsiteX2-105" fmla="*/ 7455071 w 7455071"/>
              <a:gd name="connsiteY2-106" fmla="*/ 6867524 h 6877049"/>
              <a:gd name="connsiteX3-107" fmla="*/ 0 w 7455071"/>
              <a:gd name="connsiteY3-108" fmla="*/ 6877049 h 6877049"/>
              <a:gd name="connsiteX4-109" fmla="*/ 2093323 w 7455071"/>
              <a:gd name="connsiteY4-110" fmla="*/ 0 h 6877049"/>
              <a:gd name="connsiteX0-111" fmla="*/ 2093323 w 7455071"/>
              <a:gd name="connsiteY0-112" fmla="*/ 0 h 6877049"/>
              <a:gd name="connsiteX1-113" fmla="*/ 6593833 w 7455071"/>
              <a:gd name="connsiteY1-114" fmla="*/ 413562 h 6877049"/>
              <a:gd name="connsiteX2-115" fmla="*/ 7455071 w 7455071"/>
              <a:gd name="connsiteY2-116" fmla="*/ 6867524 h 6877049"/>
              <a:gd name="connsiteX3-117" fmla="*/ 0 w 7455071"/>
              <a:gd name="connsiteY3-118" fmla="*/ 6877049 h 6877049"/>
              <a:gd name="connsiteX4-119" fmla="*/ 2093323 w 7455071"/>
              <a:gd name="connsiteY4-120" fmla="*/ 0 h 6877049"/>
              <a:gd name="connsiteX0-121" fmla="*/ 2093323 w 7455071"/>
              <a:gd name="connsiteY0-122" fmla="*/ 11740 h 6888789"/>
              <a:gd name="connsiteX1-123" fmla="*/ 7455071 w 7455071"/>
              <a:gd name="connsiteY1-124" fmla="*/ 0 h 6888789"/>
              <a:gd name="connsiteX2-125" fmla="*/ 7455071 w 7455071"/>
              <a:gd name="connsiteY2-126" fmla="*/ 6879264 h 6888789"/>
              <a:gd name="connsiteX3-127" fmla="*/ 0 w 7455071"/>
              <a:gd name="connsiteY3-128" fmla="*/ 6888789 h 6888789"/>
              <a:gd name="connsiteX4-129" fmla="*/ 2093323 w 7455071"/>
              <a:gd name="connsiteY4-130" fmla="*/ 11740 h 68887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7455071" h="6888789">
                <a:moveTo>
                  <a:pt x="2093323" y="11740"/>
                </a:moveTo>
                <a:lnTo>
                  <a:pt x="7455071" y="0"/>
                </a:lnTo>
                <a:lnTo>
                  <a:pt x="7455071" y="6879264"/>
                </a:lnTo>
                <a:lnTo>
                  <a:pt x="0" y="6888789"/>
                </a:lnTo>
                <a:lnTo>
                  <a:pt x="2093323" y="11740"/>
                </a:lnTo>
                <a:close/>
              </a:path>
            </a:pathLst>
          </a:cu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          </a:t>
            </a:r>
            <a:endParaRPr lang="ru-RU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502456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49404" y="225283"/>
            <a:ext cx="159029" cy="160810"/>
          </a:xfrm>
          <a:prstGeom prst="rect">
            <a:avLst/>
          </a:prstGeom>
        </p:spPr>
      </p:pic>
      <p:sp>
        <p:nvSpPr>
          <p:cNvPr id="5" name="Прямоугольник 4"/>
          <p:cNvSpPr/>
          <p:nvPr userDrawn="1"/>
        </p:nvSpPr>
        <p:spPr>
          <a:xfrm>
            <a:off x="263574" y="1180371"/>
            <a:ext cx="474345" cy="32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51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0</a:t>
            </a:r>
            <a:fld id="{149B6D55-4680-4DC5-B665-330CCBA60EFE}" type="slidenum">
              <a:rPr lang="ru-RU" sz="1510" b="1" baseline="0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Poppins SemiBold" panose="02000000000000000000" pitchFamily="2" charset="0"/>
              </a:rPr>
            </a:fld>
            <a:endParaRPr lang="ru-RU" sz="840" dirty="0">
              <a:solidFill>
                <a:srgbClr val="0000E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 flipH="1">
            <a:off x="487147" y="1717400"/>
            <a:ext cx="3416" cy="472272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242940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sz="quarter" idx="10"/>
          </p:nvPr>
        </p:nvSpPr>
        <p:spPr>
          <a:xfrm>
            <a:off x="6096247" y="0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Рисунок 6"/>
          <p:cNvSpPr>
            <a:spLocks noGrp="1"/>
          </p:cNvSpPr>
          <p:nvPr>
            <p:ph type="pic" sz="quarter" idx="11"/>
          </p:nvPr>
        </p:nvSpPr>
        <p:spPr>
          <a:xfrm>
            <a:off x="9144369" y="0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Рисунок 6"/>
          <p:cNvSpPr>
            <a:spLocks noGrp="1"/>
          </p:cNvSpPr>
          <p:nvPr>
            <p:ph type="pic" sz="quarter" idx="12"/>
          </p:nvPr>
        </p:nvSpPr>
        <p:spPr>
          <a:xfrm>
            <a:off x="6096247" y="3429244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6"/>
          <p:cNvSpPr>
            <a:spLocks noGrp="1"/>
          </p:cNvSpPr>
          <p:nvPr>
            <p:ph type="pic" sz="quarter" idx="13"/>
          </p:nvPr>
        </p:nvSpPr>
        <p:spPr>
          <a:xfrm>
            <a:off x="9144369" y="3429244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31033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77980" y="225283"/>
            <a:ext cx="159029" cy="16081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2242940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>
          <a:xfrm>
            <a:off x="7283766" y="1752722"/>
            <a:ext cx="2197857" cy="2197924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2"/>
          <p:cNvSpPr>
            <a:spLocks noGrp="1"/>
          </p:cNvSpPr>
          <p:nvPr>
            <p:ph type="pic" sz="quarter" idx="12"/>
          </p:nvPr>
        </p:nvSpPr>
        <p:spPr>
          <a:xfrm>
            <a:off x="2846941" y="1752722"/>
            <a:ext cx="2197857" cy="2197924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1033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77980" y="225283"/>
            <a:ext cx="159029" cy="16081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9818519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1"/>
          </p:nvPr>
        </p:nvSpPr>
        <p:spPr>
          <a:xfrm>
            <a:off x="4503356" y="1010960"/>
            <a:ext cx="3232142" cy="3232241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673789" y="502956"/>
            <a:ext cx="6431538" cy="58525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Image Placeholder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578025"/>
            <a:ext cx="12192492" cy="2801901"/>
          </a:xfrm>
          <a:custGeom>
            <a:avLst/>
            <a:gdLst>
              <a:gd name="connsiteX0" fmla="*/ 6463249 w 12192000"/>
              <a:gd name="connsiteY0" fmla="*/ 1247537 h 2801702"/>
              <a:gd name="connsiteX1" fmla="*/ 6459341 w 12192000"/>
              <a:gd name="connsiteY1" fmla="*/ 1257907 h 2801702"/>
              <a:gd name="connsiteX2" fmla="*/ 6445772 w 12192000"/>
              <a:gd name="connsiteY2" fmla="*/ 1305258 h 2801702"/>
              <a:gd name="connsiteX3" fmla="*/ 6432516 w 12192000"/>
              <a:gd name="connsiteY3" fmla="*/ 1447749 h 2801702"/>
              <a:gd name="connsiteX4" fmla="*/ 6437041 w 12192000"/>
              <a:gd name="connsiteY4" fmla="*/ 1505585 h 2801702"/>
              <a:gd name="connsiteX5" fmla="*/ 6442463 w 12192000"/>
              <a:gd name="connsiteY5" fmla="*/ 1476926 h 2801702"/>
              <a:gd name="connsiteX6" fmla="*/ 6464186 w 12192000"/>
              <a:gd name="connsiteY6" fmla="*/ 1284745 h 2801702"/>
              <a:gd name="connsiteX7" fmla="*/ 6463715 w 12192000"/>
              <a:gd name="connsiteY7" fmla="*/ 1255422 h 2801702"/>
              <a:gd name="connsiteX8" fmla="*/ 3681216 w 12192000"/>
              <a:gd name="connsiteY8" fmla="*/ 1242331 h 2801702"/>
              <a:gd name="connsiteX9" fmla="*/ 3681216 w 12192000"/>
              <a:gd name="connsiteY9" fmla="*/ 1283392 h 2801702"/>
              <a:gd name="connsiteX10" fmla="*/ 3683411 w 12192000"/>
              <a:gd name="connsiteY10" fmla="*/ 1284346 h 2801702"/>
              <a:gd name="connsiteX11" fmla="*/ 3682696 w 12192000"/>
              <a:gd name="connsiteY11" fmla="*/ 1275129 h 2801702"/>
              <a:gd name="connsiteX12" fmla="*/ 3681216 w 12192000"/>
              <a:gd name="connsiteY12" fmla="*/ 1242331 h 2801702"/>
              <a:gd name="connsiteX13" fmla="*/ 7691011 w 12192000"/>
              <a:gd name="connsiteY13" fmla="*/ 1207490 h 2801702"/>
              <a:gd name="connsiteX14" fmla="*/ 7576831 w 12192000"/>
              <a:gd name="connsiteY14" fmla="*/ 1306642 h 2801702"/>
              <a:gd name="connsiteX15" fmla="*/ 7454508 w 12192000"/>
              <a:gd name="connsiteY15" fmla="*/ 1428232 h 2801702"/>
              <a:gd name="connsiteX16" fmla="*/ 7239820 w 12192000"/>
              <a:gd name="connsiteY16" fmla="*/ 1703873 h 2801702"/>
              <a:gd name="connsiteX17" fmla="*/ 7081781 w 12192000"/>
              <a:gd name="connsiteY17" fmla="*/ 2013797 h 2801702"/>
              <a:gd name="connsiteX18" fmla="*/ 7020757 w 12192000"/>
              <a:gd name="connsiteY18" fmla="*/ 2323009 h 2801702"/>
              <a:gd name="connsiteX19" fmla="*/ 7070731 w 12192000"/>
              <a:gd name="connsiteY19" fmla="*/ 2510601 h 2801702"/>
              <a:gd name="connsiteX20" fmla="*/ 7225249 w 12192000"/>
              <a:gd name="connsiteY20" fmla="*/ 2572193 h 2801702"/>
              <a:gd name="connsiteX21" fmla="*/ 7403251 w 12192000"/>
              <a:gd name="connsiteY21" fmla="*/ 2534921 h 2801702"/>
              <a:gd name="connsiteX22" fmla="*/ 7580541 w 12192000"/>
              <a:gd name="connsiteY22" fmla="*/ 2430912 h 2801702"/>
              <a:gd name="connsiteX23" fmla="*/ 7748937 w 12192000"/>
              <a:gd name="connsiteY23" fmla="*/ 2274529 h 2801702"/>
              <a:gd name="connsiteX24" fmla="*/ 7898686 w 12192000"/>
              <a:gd name="connsiteY24" fmla="*/ 2116488 h 2801702"/>
              <a:gd name="connsiteX25" fmla="*/ 7794642 w 12192000"/>
              <a:gd name="connsiteY25" fmla="*/ 2029595 h 2801702"/>
              <a:gd name="connsiteX26" fmla="*/ 7705028 w 12192000"/>
              <a:gd name="connsiteY26" fmla="*/ 1873013 h 2801702"/>
              <a:gd name="connsiteX27" fmla="*/ 7652311 w 12192000"/>
              <a:gd name="connsiteY27" fmla="*/ 1690564 h 2801702"/>
              <a:gd name="connsiteX28" fmla="*/ 7635197 w 12192000"/>
              <a:gd name="connsiteY28" fmla="*/ 1487920 h 2801702"/>
              <a:gd name="connsiteX29" fmla="*/ 7661527 w 12192000"/>
              <a:gd name="connsiteY29" fmla="*/ 1289353 h 2801702"/>
              <a:gd name="connsiteX30" fmla="*/ 8000026 w 12192000"/>
              <a:gd name="connsiteY30" fmla="*/ 1169528 h 2801702"/>
              <a:gd name="connsiteX31" fmla="*/ 7945193 w 12192000"/>
              <a:gd name="connsiteY31" fmla="*/ 1191502 h 2801702"/>
              <a:gd name="connsiteX32" fmla="*/ 7894166 w 12192000"/>
              <a:gd name="connsiteY32" fmla="*/ 1257221 h 2801702"/>
              <a:gd name="connsiteX33" fmla="*/ 7857747 w 12192000"/>
              <a:gd name="connsiteY33" fmla="*/ 1360341 h 2801702"/>
              <a:gd name="connsiteX34" fmla="*/ 7844671 w 12192000"/>
              <a:gd name="connsiteY34" fmla="*/ 1487920 h 2801702"/>
              <a:gd name="connsiteX35" fmla="*/ 7855310 w 12192000"/>
              <a:gd name="connsiteY35" fmla="*/ 1623634 h 2801702"/>
              <a:gd name="connsiteX36" fmla="*/ 7888776 w 12192000"/>
              <a:gd name="connsiteY36" fmla="*/ 1762316 h 2801702"/>
              <a:gd name="connsiteX37" fmla="*/ 7945708 w 12192000"/>
              <a:gd name="connsiteY37" fmla="*/ 1883867 h 2801702"/>
              <a:gd name="connsiteX38" fmla="*/ 7982411 w 12192000"/>
              <a:gd name="connsiteY38" fmla="*/ 1960387 h 2801702"/>
              <a:gd name="connsiteX39" fmla="*/ 8024203 w 12192000"/>
              <a:gd name="connsiteY39" fmla="*/ 1833642 h 2801702"/>
              <a:gd name="connsiteX40" fmla="*/ 8069873 w 12192000"/>
              <a:gd name="connsiteY40" fmla="*/ 1679479 h 2801702"/>
              <a:gd name="connsiteX41" fmla="*/ 8096597 w 12192000"/>
              <a:gd name="connsiteY41" fmla="*/ 1539339 h 2801702"/>
              <a:gd name="connsiteX42" fmla="*/ 8104104 w 12192000"/>
              <a:gd name="connsiteY42" fmla="*/ 1432092 h 2801702"/>
              <a:gd name="connsiteX43" fmla="*/ 8093962 w 12192000"/>
              <a:gd name="connsiteY43" fmla="*/ 1320114 h 2801702"/>
              <a:gd name="connsiteX44" fmla="*/ 8067632 w 12192000"/>
              <a:gd name="connsiteY44" fmla="*/ 1234217 h 2801702"/>
              <a:gd name="connsiteX45" fmla="*/ 8033900 w 12192000"/>
              <a:gd name="connsiteY45" fmla="*/ 1184277 h 2801702"/>
              <a:gd name="connsiteX46" fmla="*/ 8000026 w 12192000"/>
              <a:gd name="connsiteY46" fmla="*/ 1169528 h 2801702"/>
              <a:gd name="connsiteX47" fmla="*/ 9571135 w 12192000"/>
              <a:gd name="connsiteY47" fmla="*/ 0 h 2801702"/>
              <a:gd name="connsiteX48" fmla="*/ 9725741 w 12192000"/>
              <a:gd name="connsiteY48" fmla="*/ 91305 h 2801702"/>
              <a:gd name="connsiteX49" fmla="*/ 9521745 w 12192000"/>
              <a:gd name="connsiteY49" fmla="*/ 465971 h 2801702"/>
              <a:gd name="connsiteX50" fmla="*/ 9330524 w 12192000"/>
              <a:gd name="connsiteY50" fmla="*/ 763602 h 2801702"/>
              <a:gd name="connsiteX51" fmla="*/ 10058401 w 12192000"/>
              <a:gd name="connsiteY51" fmla="*/ 763602 h 2801702"/>
              <a:gd name="connsiteX52" fmla="*/ 9998800 w 12192000"/>
              <a:gd name="connsiteY52" fmla="*/ 970800 h 2801702"/>
              <a:gd name="connsiteX53" fmla="*/ 9252562 w 12192000"/>
              <a:gd name="connsiteY53" fmla="*/ 970800 h 2801702"/>
              <a:gd name="connsiteX54" fmla="*/ 9077924 w 12192000"/>
              <a:gd name="connsiteY54" fmla="*/ 1341588 h 2801702"/>
              <a:gd name="connsiteX55" fmla="*/ 8925168 w 12192000"/>
              <a:gd name="connsiteY55" fmla="*/ 1716131 h 2801702"/>
              <a:gd name="connsiteX56" fmla="*/ 8820360 w 12192000"/>
              <a:gd name="connsiteY56" fmla="*/ 2052422 h 2801702"/>
              <a:gd name="connsiteX57" fmla="*/ 8783479 w 12192000"/>
              <a:gd name="connsiteY57" fmla="*/ 2316284 h 2801702"/>
              <a:gd name="connsiteX58" fmla="*/ 8836246 w 12192000"/>
              <a:gd name="connsiteY58" fmla="*/ 2493024 h 2801702"/>
              <a:gd name="connsiteX59" fmla="*/ 8967867 w 12192000"/>
              <a:gd name="connsiteY59" fmla="*/ 2543158 h 2801702"/>
              <a:gd name="connsiteX60" fmla="*/ 9126191 w 12192000"/>
              <a:gd name="connsiteY60" fmla="*/ 2495692 h 2801702"/>
              <a:gd name="connsiteX61" fmla="*/ 9295778 w 12192000"/>
              <a:gd name="connsiteY61" fmla="*/ 2369160 h 2801702"/>
              <a:gd name="connsiteX62" fmla="*/ 9460489 w 12192000"/>
              <a:gd name="connsiteY62" fmla="*/ 2195624 h 2801702"/>
              <a:gd name="connsiteX63" fmla="*/ 9595489 w 12192000"/>
              <a:gd name="connsiteY63" fmla="*/ 2022391 h 2801702"/>
              <a:gd name="connsiteX64" fmla="*/ 9930867 w 12192000"/>
              <a:gd name="connsiteY64" fmla="*/ 1615199 h 2801702"/>
              <a:gd name="connsiteX65" fmla="*/ 11087100 w 12192000"/>
              <a:gd name="connsiteY65" fmla="*/ 593592 h 2801702"/>
              <a:gd name="connsiteX66" fmla="*/ 12145898 w 12192000"/>
              <a:gd name="connsiteY66" fmla="*/ 971417 h 2801702"/>
              <a:gd name="connsiteX67" fmla="*/ 12192000 w 12192000"/>
              <a:gd name="connsiteY67" fmla="*/ 1010623 h 2801702"/>
              <a:gd name="connsiteX68" fmla="*/ 12192000 w 12192000"/>
              <a:gd name="connsiteY68" fmla="*/ 1211102 h 2801702"/>
              <a:gd name="connsiteX69" fmla="*/ 12117536 w 12192000"/>
              <a:gd name="connsiteY69" fmla="*/ 1148261 h 2801702"/>
              <a:gd name="connsiteX70" fmla="*/ 11125200 w 12192000"/>
              <a:gd name="connsiteY70" fmla="*/ 793617 h 2801702"/>
              <a:gd name="connsiteX71" fmla="*/ 9835852 w 12192000"/>
              <a:gd name="connsiteY71" fmla="*/ 2051184 h 2801702"/>
              <a:gd name="connsiteX72" fmla="*/ 9506283 w 12192000"/>
              <a:gd name="connsiteY72" fmla="*/ 2458347 h 2801702"/>
              <a:gd name="connsiteX73" fmla="*/ 9235768 w 12192000"/>
              <a:gd name="connsiteY73" fmla="*/ 2670774 h 2801702"/>
              <a:gd name="connsiteX74" fmla="*/ 8909832 w 12192000"/>
              <a:gd name="connsiteY74" fmla="*/ 2757045 h 2801702"/>
              <a:gd name="connsiteX75" fmla="*/ 8714306 w 12192000"/>
              <a:gd name="connsiteY75" fmla="*/ 2716908 h 2801702"/>
              <a:gd name="connsiteX76" fmla="*/ 8572758 w 12192000"/>
              <a:gd name="connsiteY76" fmla="*/ 2605517 h 2801702"/>
              <a:gd name="connsiteX77" fmla="*/ 8487698 w 12192000"/>
              <a:gd name="connsiteY77" fmla="*/ 2440787 h 2801702"/>
              <a:gd name="connsiteX78" fmla="*/ 8460139 w 12192000"/>
              <a:gd name="connsiteY78" fmla="*/ 2235902 h 2801702"/>
              <a:gd name="connsiteX79" fmla="*/ 8472188 w 12192000"/>
              <a:gd name="connsiteY79" fmla="*/ 2096678 h 2801702"/>
              <a:gd name="connsiteX80" fmla="*/ 8476061 w 12192000"/>
              <a:gd name="connsiteY80" fmla="*/ 2072333 h 2801702"/>
              <a:gd name="connsiteX81" fmla="*/ 8453109 w 12192000"/>
              <a:gd name="connsiteY81" fmla="*/ 2092066 h 2801702"/>
              <a:gd name="connsiteX82" fmla="*/ 8391112 w 12192000"/>
              <a:gd name="connsiteY82" fmla="*/ 2133052 h 2801702"/>
              <a:gd name="connsiteX83" fmla="*/ 8127304 w 12192000"/>
              <a:gd name="connsiteY83" fmla="*/ 2198861 h 2801702"/>
              <a:gd name="connsiteX84" fmla="*/ 8067205 w 12192000"/>
              <a:gd name="connsiteY84" fmla="*/ 2189931 h 2801702"/>
              <a:gd name="connsiteX85" fmla="*/ 7872622 w 12192000"/>
              <a:gd name="connsiteY85" fmla="*/ 2450234 h 2801702"/>
              <a:gd name="connsiteX86" fmla="*/ 7641174 w 12192000"/>
              <a:gd name="connsiteY86" fmla="*/ 2641385 h 2801702"/>
              <a:gd name="connsiteX87" fmla="*/ 7405191 w 12192000"/>
              <a:gd name="connsiteY87" fmla="*/ 2749467 h 2801702"/>
              <a:gd name="connsiteX88" fmla="*/ 7182834 w 12192000"/>
              <a:gd name="connsiteY88" fmla="*/ 2783838 h 2801702"/>
              <a:gd name="connsiteX89" fmla="*/ 6982416 w 12192000"/>
              <a:gd name="connsiteY89" fmla="*/ 2746104 h 2801702"/>
              <a:gd name="connsiteX90" fmla="*/ 6824058 w 12192000"/>
              <a:gd name="connsiteY90" fmla="*/ 2636350 h 2801702"/>
              <a:gd name="connsiteX91" fmla="*/ 6720511 w 12192000"/>
              <a:gd name="connsiteY91" fmla="*/ 2466995 h 2801702"/>
              <a:gd name="connsiteX92" fmla="*/ 6684039 w 12192000"/>
              <a:gd name="connsiteY92" fmla="*/ 2249318 h 2801702"/>
              <a:gd name="connsiteX93" fmla="*/ 6693322 w 12192000"/>
              <a:gd name="connsiteY93" fmla="*/ 2129263 h 2801702"/>
              <a:gd name="connsiteX94" fmla="*/ 6698562 w 12192000"/>
              <a:gd name="connsiteY94" fmla="*/ 2106591 h 2801702"/>
              <a:gd name="connsiteX95" fmla="*/ 6676005 w 12192000"/>
              <a:gd name="connsiteY95" fmla="*/ 2104919 h 2801702"/>
              <a:gd name="connsiteX96" fmla="*/ 6531419 w 12192000"/>
              <a:gd name="connsiteY96" fmla="*/ 2065782 h 2801702"/>
              <a:gd name="connsiteX97" fmla="*/ 6444365 w 12192000"/>
              <a:gd name="connsiteY97" fmla="*/ 1977787 h 2801702"/>
              <a:gd name="connsiteX98" fmla="*/ 6301448 w 12192000"/>
              <a:gd name="connsiteY98" fmla="*/ 2232380 h 2801702"/>
              <a:gd name="connsiteX99" fmla="*/ 6087419 w 12192000"/>
              <a:gd name="connsiteY99" fmla="*/ 2474859 h 2801702"/>
              <a:gd name="connsiteX100" fmla="*/ 5844303 w 12192000"/>
              <a:gd name="connsiteY100" fmla="*/ 2647985 h 2801702"/>
              <a:gd name="connsiteX101" fmla="*/ 5580884 w 12192000"/>
              <a:gd name="connsiteY101" fmla="*/ 2714632 h 2801702"/>
              <a:gd name="connsiteX102" fmla="*/ 5464778 w 12192000"/>
              <a:gd name="connsiteY102" fmla="*/ 2690756 h 2801702"/>
              <a:gd name="connsiteX103" fmla="*/ 5368261 w 12192000"/>
              <a:gd name="connsiteY103" fmla="*/ 2619465 h 2801702"/>
              <a:gd name="connsiteX104" fmla="*/ 5303466 w 12192000"/>
              <a:gd name="connsiteY104" fmla="*/ 2501580 h 2801702"/>
              <a:gd name="connsiteX105" fmla="*/ 5286479 w 12192000"/>
              <a:gd name="connsiteY105" fmla="*/ 2425608 h 2801702"/>
              <a:gd name="connsiteX106" fmla="*/ 5281211 w 12192000"/>
              <a:gd name="connsiteY106" fmla="*/ 2344681 h 2801702"/>
              <a:gd name="connsiteX107" fmla="*/ 5269731 w 12192000"/>
              <a:gd name="connsiteY107" fmla="*/ 2371878 h 2801702"/>
              <a:gd name="connsiteX108" fmla="*/ 5240465 w 12192000"/>
              <a:gd name="connsiteY108" fmla="*/ 2415968 h 2801702"/>
              <a:gd name="connsiteX109" fmla="*/ 5096124 w 12192000"/>
              <a:gd name="connsiteY109" fmla="*/ 2570325 h 2801702"/>
              <a:gd name="connsiteX110" fmla="*/ 4936289 w 12192000"/>
              <a:gd name="connsiteY110" fmla="*/ 2675240 h 2801702"/>
              <a:gd name="connsiteX111" fmla="*/ 4759211 w 12192000"/>
              <a:gd name="connsiteY111" fmla="*/ 2714632 h 2801702"/>
              <a:gd name="connsiteX112" fmla="*/ 4589004 w 12192000"/>
              <a:gd name="connsiteY112" fmla="*/ 2679902 h 2801702"/>
              <a:gd name="connsiteX113" fmla="*/ 4470940 w 12192000"/>
              <a:gd name="connsiteY113" fmla="*/ 2582566 h 2801702"/>
              <a:gd name="connsiteX114" fmla="*/ 4404079 w 12192000"/>
              <a:gd name="connsiteY114" fmla="*/ 2438884 h 2801702"/>
              <a:gd name="connsiteX115" fmla="*/ 4383212 w 12192000"/>
              <a:gd name="connsiteY115" fmla="*/ 2264939 h 2801702"/>
              <a:gd name="connsiteX116" fmla="*/ 4386967 w 12192000"/>
              <a:gd name="connsiteY116" fmla="*/ 2217223 h 2801702"/>
              <a:gd name="connsiteX117" fmla="*/ 4379327 w 12192000"/>
              <a:gd name="connsiteY117" fmla="*/ 2227434 h 2801702"/>
              <a:gd name="connsiteX118" fmla="*/ 4105804 w 12192000"/>
              <a:gd name="connsiteY118" fmla="*/ 2512949 h 2801702"/>
              <a:gd name="connsiteX119" fmla="*/ 3781150 w 12192000"/>
              <a:gd name="connsiteY119" fmla="*/ 2721444 h 2801702"/>
              <a:gd name="connsiteX120" fmla="*/ 3407480 w 12192000"/>
              <a:gd name="connsiteY120" fmla="*/ 2801702 h 2801702"/>
              <a:gd name="connsiteX121" fmla="*/ 3096346 w 12192000"/>
              <a:gd name="connsiteY121" fmla="*/ 2713011 h 2801702"/>
              <a:gd name="connsiteX122" fmla="*/ 2937682 w 12192000"/>
              <a:gd name="connsiteY122" fmla="*/ 2403498 h 2801702"/>
              <a:gd name="connsiteX123" fmla="*/ 3111433 w 12192000"/>
              <a:gd name="connsiteY123" fmla="*/ 2377912 h 2801702"/>
              <a:gd name="connsiteX124" fmla="*/ 3120453 w 12192000"/>
              <a:gd name="connsiteY124" fmla="*/ 2451106 h 2801702"/>
              <a:gd name="connsiteX125" fmla="*/ 3150627 w 12192000"/>
              <a:gd name="connsiteY125" fmla="*/ 2496172 h 2801702"/>
              <a:gd name="connsiteX126" fmla="*/ 3207915 w 12192000"/>
              <a:gd name="connsiteY126" fmla="*/ 2536719 h 2801702"/>
              <a:gd name="connsiteX127" fmla="*/ 3300305 w 12192000"/>
              <a:gd name="connsiteY127" fmla="*/ 2554331 h 2801702"/>
              <a:gd name="connsiteX128" fmla="*/ 3437530 w 12192000"/>
              <a:gd name="connsiteY128" fmla="*/ 2518820 h 2801702"/>
              <a:gd name="connsiteX129" fmla="*/ 3543262 w 12192000"/>
              <a:gd name="connsiteY129" fmla="*/ 2422978 h 2801702"/>
              <a:gd name="connsiteX130" fmla="*/ 3623965 w 12192000"/>
              <a:gd name="connsiteY130" fmla="*/ 2279795 h 2801702"/>
              <a:gd name="connsiteX131" fmla="*/ 3678992 w 12192000"/>
              <a:gd name="connsiteY131" fmla="*/ 2108127 h 2801702"/>
              <a:gd name="connsiteX132" fmla="*/ 3708259 w 12192000"/>
              <a:gd name="connsiteY132" fmla="*/ 1934626 h 2801702"/>
              <a:gd name="connsiteX133" fmla="*/ 3716940 w 12192000"/>
              <a:gd name="connsiteY133" fmla="*/ 1782652 h 2801702"/>
              <a:gd name="connsiteX134" fmla="*/ 3711425 w 12192000"/>
              <a:gd name="connsiteY134" fmla="*/ 1628935 h 2801702"/>
              <a:gd name="connsiteX135" fmla="*/ 3699488 w 12192000"/>
              <a:gd name="connsiteY135" fmla="*/ 1466892 h 2801702"/>
              <a:gd name="connsiteX136" fmla="*/ 3693189 w 12192000"/>
              <a:gd name="connsiteY136" fmla="*/ 1394038 h 2801702"/>
              <a:gd name="connsiteX137" fmla="*/ 3690527 w 12192000"/>
              <a:gd name="connsiteY137" fmla="*/ 1364927 h 2801702"/>
              <a:gd name="connsiteX138" fmla="*/ 3544520 w 12192000"/>
              <a:gd name="connsiteY138" fmla="*/ 1511148 h 2801702"/>
              <a:gd name="connsiteX139" fmla="*/ 3146296 w 12192000"/>
              <a:gd name="connsiteY139" fmla="*/ 1864577 h 2801702"/>
              <a:gd name="connsiteX140" fmla="*/ 2086205 w 12192000"/>
              <a:gd name="connsiteY140" fmla="*/ 2232308 h 2801702"/>
              <a:gd name="connsiteX141" fmla="*/ 985841 w 12192000"/>
              <a:gd name="connsiteY141" fmla="*/ 1712779 h 2801702"/>
              <a:gd name="connsiteX142" fmla="*/ 179737 w 12192000"/>
              <a:gd name="connsiteY142" fmla="*/ 1698025 h 2801702"/>
              <a:gd name="connsiteX143" fmla="*/ 0 w 12192000"/>
              <a:gd name="connsiteY143" fmla="*/ 1728314 h 2801702"/>
              <a:gd name="connsiteX144" fmla="*/ 0 w 12192000"/>
              <a:gd name="connsiteY144" fmla="*/ 1575191 h 2801702"/>
              <a:gd name="connsiteX145" fmla="*/ 163146 w 12192000"/>
              <a:gd name="connsiteY145" fmla="*/ 1554491 h 2801702"/>
              <a:gd name="connsiteX146" fmla="*/ 1035052 w 12192000"/>
              <a:gd name="connsiteY146" fmla="*/ 1574667 h 2801702"/>
              <a:gd name="connsiteX147" fmla="*/ 2122040 w 12192000"/>
              <a:gd name="connsiteY147" fmla="*/ 2056910 h 2801702"/>
              <a:gd name="connsiteX148" fmla="*/ 3313169 w 12192000"/>
              <a:gd name="connsiteY148" fmla="*/ 1493829 h 2801702"/>
              <a:gd name="connsiteX149" fmla="*/ 3592010 w 12192000"/>
              <a:gd name="connsiteY149" fmla="*/ 1141809 h 2801702"/>
              <a:gd name="connsiteX150" fmla="*/ 3851977 w 12192000"/>
              <a:gd name="connsiteY150" fmla="*/ 779223 h 2801702"/>
              <a:gd name="connsiteX151" fmla="*/ 3988899 w 12192000"/>
              <a:gd name="connsiteY151" fmla="*/ 881025 h 2801702"/>
              <a:gd name="connsiteX152" fmla="*/ 3997866 w 12192000"/>
              <a:gd name="connsiteY152" fmla="*/ 898460 h 2801702"/>
              <a:gd name="connsiteX153" fmla="*/ 3961927 w 12192000"/>
              <a:gd name="connsiteY153" fmla="*/ 965124 h 2801702"/>
              <a:gd name="connsiteX154" fmla="*/ 3929262 w 12192000"/>
              <a:gd name="connsiteY154" fmla="*/ 1015207 h 2801702"/>
              <a:gd name="connsiteX155" fmla="*/ 3903696 w 12192000"/>
              <a:gd name="connsiteY155" fmla="*/ 1077067 h 2801702"/>
              <a:gd name="connsiteX156" fmla="*/ 3892931 w 12192000"/>
              <a:gd name="connsiteY156" fmla="*/ 1161949 h 2801702"/>
              <a:gd name="connsiteX157" fmla="*/ 3913587 w 12192000"/>
              <a:gd name="connsiteY157" fmla="*/ 1275262 h 2801702"/>
              <a:gd name="connsiteX158" fmla="*/ 3963385 w 12192000"/>
              <a:gd name="connsiteY158" fmla="*/ 1459046 h 2801702"/>
              <a:gd name="connsiteX159" fmla="*/ 4016404 w 12192000"/>
              <a:gd name="connsiteY159" fmla="*/ 1695918 h 2801702"/>
              <a:gd name="connsiteX160" fmla="*/ 4040280 w 12192000"/>
              <a:gd name="connsiteY160" fmla="*/ 1950104 h 2801702"/>
              <a:gd name="connsiteX161" fmla="*/ 3986354 w 12192000"/>
              <a:gd name="connsiteY161" fmla="*/ 2299595 h 2801702"/>
              <a:gd name="connsiteX162" fmla="*/ 3942284 w 12192000"/>
              <a:gd name="connsiteY162" fmla="*/ 2397467 h 2801702"/>
              <a:gd name="connsiteX163" fmla="*/ 3930219 w 12192000"/>
              <a:gd name="connsiteY163" fmla="*/ 2416194 h 2801702"/>
              <a:gd name="connsiteX164" fmla="*/ 3966796 w 12192000"/>
              <a:gd name="connsiteY164" fmla="*/ 2381218 h 2801702"/>
              <a:gd name="connsiteX165" fmla="*/ 4113668 w 12192000"/>
              <a:gd name="connsiteY165" fmla="*/ 2231900 h 2801702"/>
              <a:gd name="connsiteX166" fmla="*/ 4473427 w 12192000"/>
              <a:gd name="connsiteY166" fmla="*/ 1772832 h 2801702"/>
              <a:gd name="connsiteX167" fmla="*/ 4490591 w 12192000"/>
              <a:gd name="connsiteY167" fmla="*/ 1786196 h 2801702"/>
              <a:gd name="connsiteX168" fmla="*/ 4494994 w 12192000"/>
              <a:gd name="connsiteY168" fmla="*/ 1774308 h 2801702"/>
              <a:gd name="connsiteX169" fmla="*/ 4573079 w 12192000"/>
              <a:gd name="connsiteY169" fmla="*/ 1614737 h 2801702"/>
              <a:gd name="connsiteX170" fmla="*/ 4774103 w 12192000"/>
              <a:gd name="connsiteY170" fmla="*/ 1316289 h 2801702"/>
              <a:gd name="connsiteX171" fmla="*/ 5036260 w 12192000"/>
              <a:gd name="connsiteY171" fmla="*/ 1058333 h 2801702"/>
              <a:gd name="connsiteX172" fmla="*/ 5184389 w 12192000"/>
              <a:gd name="connsiteY172" fmla="*/ 1154120 h 2801702"/>
              <a:gd name="connsiteX173" fmla="*/ 4962531 w 12192000"/>
              <a:gd name="connsiteY173" fmla="*/ 1557308 h 2801702"/>
              <a:gd name="connsiteX174" fmla="*/ 4816394 w 12192000"/>
              <a:gd name="connsiteY174" fmla="*/ 1878671 h 2801702"/>
              <a:gd name="connsiteX175" fmla="*/ 4734500 w 12192000"/>
              <a:gd name="connsiteY175" fmla="*/ 2141306 h 2801702"/>
              <a:gd name="connsiteX176" fmla="*/ 4708791 w 12192000"/>
              <a:gd name="connsiteY176" fmla="*/ 2345319 h 2801702"/>
              <a:gd name="connsiteX177" fmla="*/ 4779317 w 12192000"/>
              <a:gd name="connsiteY177" fmla="*/ 2505193 h 2801702"/>
              <a:gd name="connsiteX178" fmla="*/ 4919636 w 12192000"/>
              <a:gd name="connsiteY178" fmla="*/ 2440094 h 2801702"/>
              <a:gd name="connsiteX179" fmla="*/ 5096642 w 12192000"/>
              <a:gd name="connsiteY179" fmla="*/ 2260881 h 2801702"/>
              <a:gd name="connsiteX180" fmla="*/ 5279501 w 12192000"/>
              <a:gd name="connsiteY180" fmla="*/ 1994832 h 2801702"/>
              <a:gd name="connsiteX181" fmla="*/ 5464209 w 12192000"/>
              <a:gd name="connsiteY181" fmla="*/ 1652277 h 2801702"/>
              <a:gd name="connsiteX182" fmla="*/ 5465917 w 12192000"/>
              <a:gd name="connsiteY182" fmla="*/ 1654483 h 2801702"/>
              <a:gd name="connsiteX183" fmla="*/ 5584230 w 12192000"/>
              <a:gd name="connsiteY183" fmla="*/ 1363151 h 2801702"/>
              <a:gd name="connsiteX184" fmla="*/ 5767195 w 12192000"/>
              <a:gd name="connsiteY184" fmla="*/ 1058333 h 2801702"/>
              <a:gd name="connsiteX185" fmla="*/ 5930127 w 12192000"/>
              <a:gd name="connsiteY185" fmla="*/ 1148143 h 2801702"/>
              <a:gd name="connsiteX186" fmla="*/ 5835353 w 12192000"/>
              <a:gd name="connsiteY186" fmla="*/ 1437341 h 2801702"/>
              <a:gd name="connsiteX187" fmla="*/ 5734405 w 12192000"/>
              <a:gd name="connsiteY187" fmla="*/ 1748652 h 2801702"/>
              <a:gd name="connsiteX188" fmla="*/ 5653544 w 12192000"/>
              <a:gd name="connsiteY188" fmla="*/ 2068611 h 2801702"/>
              <a:gd name="connsiteX189" fmla="*/ 5619776 w 12192000"/>
              <a:gd name="connsiteY189" fmla="*/ 2356492 h 2801702"/>
              <a:gd name="connsiteX190" fmla="*/ 5622533 w 12192000"/>
              <a:gd name="connsiteY190" fmla="*/ 2426376 h 2801702"/>
              <a:gd name="connsiteX191" fmla="*/ 5631395 w 12192000"/>
              <a:gd name="connsiteY191" fmla="*/ 2473168 h 2801702"/>
              <a:gd name="connsiteX192" fmla="*/ 5644026 w 12192000"/>
              <a:gd name="connsiteY192" fmla="*/ 2497222 h 2801702"/>
              <a:gd name="connsiteX193" fmla="*/ 5659024 w 12192000"/>
              <a:gd name="connsiteY193" fmla="*/ 2502950 h 2801702"/>
              <a:gd name="connsiteX194" fmla="*/ 5809271 w 12192000"/>
              <a:gd name="connsiteY194" fmla="*/ 2442086 h 2801702"/>
              <a:gd name="connsiteX195" fmla="*/ 5993126 w 12192000"/>
              <a:gd name="connsiteY195" fmla="*/ 2276840 h 2801702"/>
              <a:gd name="connsiteX196" fmla="*/ 6174134 w 12192000"/>
              <a:gd name="connsiteY196" fmla="*/ 2048151 h 2801702"/>
              <a:gd name="connsiteX197" fmla="*/ 6314596 w 12192000"/>
              <a:gd name="connsiteY197" fmla="*/ 1826277 h 2801702"/>
              <a:gd name="connsiteX198" fmla="*/ 6225283 w 12192000"/>
              <a:gd name="connsiteY198" fmla="*/ 1449955 h 2801702"/>
              <a:gd name="connsiteX199" fmla="*/ 6248145 w 12192000"/>
              <a:gd name="connsiteY199" fmla="*/ 1241209 h 2801702"/>
              <a:gd name="connsiteX200" fmla="*/ 6306928 w 12192000"/>
              <a:gd name="connsiteY200" fmla="*/ 1096869 h 2801702"/>
              <a:gd name="connsiteX201" fmla="*/ 6391615 w 12192000"/>
              <a:gd name="connsiteY201" fmla="*/ 1011916 h 2801702"/>
              <a:gd name="connsiteX202" fmla="*/ 6482938 w 12192000"/>
              <a:gd name="connsiteY202" fmla="*/ 984642 h 2801702"/>
              <a:gd name="connsiteX203" fmla="*/ 6620572 w 12192000"/>
              <a:gd name="connsiteY203" fmla="*/ 1058421 h 2801702"/>
              <a:gd name="connsiteX204" fmla="*/ 6675901 w 12192000"/>
              <a:gd name="connsiteY204" fmla="*/ 1295918 h 2801702"/>
              <a:gd name="connsiteX205" fmla="*/ 6636281 w 12192000"/>
              <a:gd name="connsiteY205" fmla="*/ 1551063 h 2801702"/>
              <a:gd name="connsiteX206" fmla="*/ 6533002 w 12192000"/>
              <a:gd name="connsiteY206" fmla="*/ 1821153 h 2801702"/>
              <a:gd name="connsiteX207" fmla="*/ 6607850 w 12192000"/>
              <a:gd name="connsiteY207" fmla="*/ 1880292 h 2801702"/>
              <a:gd name="connsiteX208" fmla="*/ 6715836 w 12192000"/>
              <a:gd name="connsiteY208" fmla="*/ 1910221 h 2801702"/>
              <a:gd name="connsiteX209" fmla="*/ 6756118 w 12192000"/>
              <a:gd name="connsiteY209" fmla="*/ 1912854 h 2801702"/>
              <a:gd name="connsiteX210" fmla="*/ 6764838 w 12192000"/>
              <a:gd name="connsiteY210" fmla="*/ 1888919 h 2801702"/>
              <a:gd name="connsiteX211" fmla="*/ 6821583 w 12192000"/>
              <a:gd name="connsiteY211" fmla="*/ 1770733 h 2801702"/>
              <a:gd name="connsiteX212" fmla="*/ 6970177 w 12192000"/>
              <a:gd name="connsiteY212" fmla="*/ 1543857 h 2801702"/>
              <a:gd name="connsiteX213" fmla="*/ 7153783 w 12192000"/>
              <a:gd name="connsiteY213" fmla="*/ 1340609 h 2801702"/>
              <a:gd name="connsiteX214" fmla="*/ 7357084 w 12192000"/>
              <a:gd name="connsiteY214" fmla="*/ 1171574 h 2801702"/>
              <a:gd name="connsiteX215" fmla="*/ 7603884 w 12192000"/>
              <a:gd name="connsiteY215" fmla="*/ 1042712 h 2801702"/>
              <a:gd name="connsiteX216" fmla="*/ 8002267 w 12192000"/>
              <a:gd name="connsiteY216" fmla="*/ 962330 h 2801702"/>
              <a:gd name="connsiteX217" fmla="*/ 8139153 w 12192000"/>
              <a:gd name="connsiteY217" fmla="*/ 1001935 h 2801702"/>
              <a:gd name="connsiteX218" fmla="*/ 8237075 w 12192000"/>
              <a:gd name="connsiteY218" fmla="*/ 1105817 h 2801702"/>
              <a:gd name="connsiteX219" fmla="*/ 8294240 w 12192000"/>
              <a:gd name="connsiteY219" fmla="*/ 1254730 h 2801702"/>
              <a:gd name="connsiteX220" fmla="*/ 8313578 w 12192000"/>
              <a:gd name="connsiteY220" fmla="*/ 1432092 h 2801702"/>
              <a:gd name="connsiteX221" fmla="*/ 8302050 w 12192000"/>
              <a:gd name="connsiteY221" fmla="*/ 1583104 h 2801702"/>
              <a:gd name="connsiteX222" fmla="*/ 8268424 w 12192000"/>
              <a:gd name="connsiteY222" fmla="*/ 1751019 h 2801702"/>
              <a:gd name="connsiteX223" fmla="*/ 8214855 w 12192000"/>
              <a:gd name="connsiteY223" fmla="*/ 1918756 h 2801702"/>
              <a:gd name="connsiteX224" fmla="*/ 8182488 w 12192000"/>
              <a:gd name="connsiteY224" fmla="*/ 1984335 h 2801702"/>
              <a:gd name="connsiteX225" fmla="*/ 8170014 w 12192000"/>
              <a:gd name="connsiteY225" fmla="*/ 1999043 h 2801702"/>
              <a:gd name="connsiteX226" fmla="*/ 8193038 w 12192000"/>
              <a:gd name="connsiteY226" fmla="*/ 1997908 h 2801702"/>
              <a:gd name="connsiteX227" fmla="*/ 8241149 w 12192000"/>
              <a:gd name="connsiteY227" fmla="*/ 1989848 h 2801702"/>
              <a:gd name="connsiteX228" fmla="*/ 8323168 w 12192000"/>
              <a:gd name="connsiteY228" fmla="*/ 1956259 h 2801702"/>
              <a:gd name="connsiteX229" fmla="*/ 8397695 w 12192000"/>
              <a:gd name="connsiteY229" fmla="*/ 1892887 h 2801702"/>
              <a:gd name="connsiteX230" fmla="*/ 8496829 w 12192000"/>
              <a:gd name="connsiteY230" fmla="*/ 1772832 h 2801702"/>
              <a:gd name="connsiteX231" fmla="*/ 8694147 w 12192000"/>
              <a:gd name="connsiteY231" fmla="*/ 1359005 h 2801702"/>
              <a:gd name="connsiteX232" fmla="*/ 8908943 w 12192000"/>
              <a:gd name="connsiteY232" fmla="*/ 970800 h 2801702"/>
              <a:gd name="connsiteX233" fmla="*/ 8538279 w 12192000"/>
              <a:gd name="connsiteY233" fmla="*/ 970800 h 2801702"/>
              <a:gd name="connsiteX234" fmla="*/ 8597275 w 12192000"/>
              <a:gd name="connsiteY234" fmla="*/ 763602 h 2801702"/>
              <a:gd name="connsiteX235" fmla="*/ 8992774 w 12192000"/>
              <a:gd name="connsiteY235" fmla="*/ 763602 h 2801702"/>
              <a:gd name="connsiteX236" fmla="*/ 9057197 w 12192000"/>
              <a:gd name="connsiteY236" fmla="*/ 659825 h 2801702"/>
              <a:gd name="connsiteX237" fmla="*/ 9195026 w 12192000"/>
              <a:gd name="connsiteY237" fmla="*/ 443377 h 2801702"/>
              <a:gd name="connsiteX238" fmla="*/ 9364452 w 12192000"/>
              <a:gd name="connsiteY238" fmla="*/ 212126 h 2801702"/>
              <a:gd name="connsiteX239" fmla="*/ 9571135 w 12192000"/>
              <a:gd name="connsiteY239" fmla="*/ 0 h 28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12192000" h="2801702">
                <a:moveTo>
                  <a:pt x="6463249" y="1247537"/>
                </a:moveTo>
                <a:lnTo>
                  <a:pt x="6459341" y="1257907"/>
                </a:lnTo>
                <a:cubicBezTo>
                  <a:pt x="6454713" y="1271452"/>
                  <a:pt x="6450189" y="1287236"/>
                  <a:pt x="6445772" y="1305258"/>
                </a:cubicBezTo>
                <a:cubicBezTo>
                  <a:pt x="6436936" y="1341304"/>
                  <a:pt x="6432516" y="1388799"/>
                  <a:pt x="6432516" y="1447749"/>
                </a:cubicBezTo>
                <a:lnTo>
                  <a:pt x="6437041" y="1505585"/>
                </a:lnTo>
                <a:lnTo>
                  <a:pt x="6442463" y="1476926"/>
                </a:lnTo>
                <a:cubicBezTo>
                  <a:pt x="6456945" y="1410268"/>
                  <a:pt x="6464186" y="1346208"/>
                  <a:pt x="6464186" y="1284745"/>
                </a:cubicBezTo>
                <a:cubicBezTo>
                  <a:pt x="6464186" y="1274076"/>
                  <a:pt x="6464029" y="1264302"/>
                  <a:pt x="6463715" y="1255422"/>
                </a:cubicBezTo>
                <a:close/>
                <a:moveTo>
                  <a:pt x="3681216" y="1242331"/>
                </a:moveTo>
                <a:lnTo>
                  <a:pt x="3681216" y="1283392"/>
                </a:lnTo>
                <a:lnTo>
                  <a:pt x="3683411" y="1284346"/>
                </a:lnTo>
                <a:lnTo>
                  <a:pt x="3682696" y="1275129"/>
                </a:lnTo>
                <a:cubicBezTo>
                  <a:pt x="3681710" y="1260867"/>
                  <a:pt x="3681216" y="1249934"/>
                  <a:pt x="3681216" y="1242331"/>
                </a:cubicBezTo>
                <a:close/>
                <a:moveTo>
                  <a:pt x="7691011" y="1207490"/>
                </a:moveTo>
                <a:lnTo>
                  <a:pt x="7576831" y="1306642"/>
                </a:lnTo>
                <a:cubicBezTo>
                  <a:pt x="7534507" y="1345956"/>
                  <a:pt x="7493732" y="1386488"/>
                  <a:pt x="7454508" y="1428232"/>
                </a:cubicBezTo>
                <a:cubicBezTo>
                  <a:pt x="7376060" y="1511719"/>
                  <a:pt x="7304498" y="1603601"/>
                  <a:pt x="7239820" y="1703873"/>
                </a:cubicBezTo>
                <a:cubicBezTo>
                  <a:pt x="7175145" y="1804143"/>
                  <a:pt x="7122464" y="1907453"/>
                  <a:pt x="7081781" y="2013797"/>
                </a:cubicBezTo>
                <a:cubicBezTo>
                  <a:pt x="7041098" y="2120140"/>
                  <a:pt x="7020757" y="2223212"/>
                  <a:pt x="7020757" y="2323009"/>
                </a:cubicBezTo>
                <a:cubicBezTo>
                  <a:pt x="7020757" y="2407008"/>
                  <a:pt x="7037415" y="2469539"/>
                  <a:pt x="7070731" y="2510601"/>
                </a:cubicBezTo>
                <a:cubicBezTo>
                  <a:pt x="7104050" y="2551663"/>
                  <a:pt x="7155555" y="2572193"/>
                  <a:pt x="7225249" y="2572193"/>
                </a:cubicBezTo>
                <a:cubicBezTo>
                  <a:pt x="7284553" y="2572193"/>
                  <a:pt x="7343888" y="2559769"/>
                  <a:pt x="7403251" y="2534921"/>
                </a:cubicBezTo>
                <a:cubicBezTo>
                  <a:pt x="7462614" y="2510073"/>
                  <a:pt x="7521712" y="2475404"/>
                  <a:pt x="7580541" y="2430912"/>
                </a:cubicBezTo>
                <a:cubicBezTo>
                  <a:pt x="7639371" y="2386423"/>
                  <a:pt x="7695503" y="2334295"/>
                  <a:pt x="7748937" y="2274529"/>
                </a:cubicBezTo>
                <a:cubicBezTo>
                  <a:pt x="7802369" y="2214760"/>
                  <a:pt x="7852286" y="2162080"/>
                  <a:pt x="7898686" y="2116488"/>
                </a:cubicBezTo>
                <a:cubicBezTo>
                  <a:pt x="7865332" y="2105196"/>
                  <a:pt x="7830653" y="2076231"/>
                  <a:pt x="7794642" y="2029595"/>
                </a:cubicBezTo>
                <a:cubicBezTo>
                  <a:pt x="7758632" y="1982958"/>
                  <a:pt x="7728760" y="1930764"/>
                  <a:pt x="7705028" y="1873013"/>
                </a:cubicBezTo>
                <a:cubicBezTo>
                  <a:pt x="7681294" y="1815263"/>
                  <a:pt x="7663722" y="1754447"/>
                  <a:pt x="7652311" y="1690564"/>
                </a:cubicBezTo>
                <a:cubicBezTo>
                  <a:pt x="7640901" y="1626682"/>
                  <a:pt x="7635197" y="1559133"/>
                  <a:pt x="7635197" y="1487920"/>
                </a:cubicBezTo>
                <a:cubicBezTo>
                  <a:pt x="7635197" y="1417729"/>
                  <a:pt x="7643974" y="1351540"/>
                  <a:pt x="7661527" y="1289353"/>
                </a:cubicBezTo>
                <a:close/>
                <a:moveTo>
                  <a:pt x="8000026" y="1169528"/>
                </a:moveTo>
                <a:cubicBezTo>
                  <a:pt x="7981925" y="1169528"/>
                  <a:pt x="7963648" y="1176853"/>
                  <a:pt x="7945193" y="1191502"/>
                </a:cubicBezTo>
                <a:cubicBezTo>
                  <a:pt x="7926736" y="1206148"/>
                  <a:pt x="7909728" y="1228055"/>
                  <a:pt x="7894166" y="1257221"/>
                </a:cubicBezTo>
                <a:cubicBezTo>
                  <a:pt x="7878605" y="1286387"/>
                  <a:pt x="7866465" y="1320761"/>
                  <a:pt x="7857747" y="1360341"/>
                </a:cubicBezTo>
                <a:cubicBezTo>
                  <a:pt x="7849030" y="1399919"/>
                  <a:pt x="7844671" y="1442446"/>
                  <a:pt x="7844671" y="1487920"/>
                </a:cubicBezTo>
                <a:cubicBezTo>
                  <a:pt x="7844671" y="1530217"/>
                  <a:pt x="7848217" y="1575454"/>
                  <a:pt x="7855310" y="1623634"/>
                </a:cubicBezTo>
                <a:cubicBezTo>
                  <a:pt x="7862404" y="1671811"/>
                  <a:pt x="7873558" y="1718039"/>
                  <a:pt x="7888776" y="1762316"/>
                </a:cubicBezTo>
                <a:cubicBezTo>
                  <a:pt x="7903994" y="1806593"/>
                  <a:pt x="7922970" y="1847110"/>
                  <a:pt x="7945708" y="1883867"/>
                </a:cubicBezTo>
                <a:cubicBezTo>
                  <a:pt x="7968444" y="1920624"/>
                  <a:pt x="7980680" y="1946130"/>
                  <a:pt x="7982411" y="1960387"/>
                </a:cubicBezTo>
                <a:cubicBezTo>
                  <a:pt x="7992635" y="1927366"/>
                  <a:pt x="8006567" y="1885118"/>
                  <a:pt x="8024203" y="1833642"/>
                </a:cubicBezTo>
                <a:cubicBezTo>
                  <a:pt x="8041840" y="1782166"/>
                  <a:pt x="8057063" y="1730779"/>
                  <a:pt x="8069873" y="1679479"/>
                </a:cubicBezTo>
                <a:cubicBezTo>
                  <a:pt x="8082683" y="1628181"/>
                  <a:pt x="8091591" y="1581469"/>
                  <a:pt x="8096597" y="1539339"/>
                </a:cubicBezTo>
                <a:cubicBezTo>
                  <a:pt x="8101600" y="1497209"/>
                  <a:pt x="8104104" y="1461459"/>
                  <a:pt x="8104104" y="1432092"/>
                </a:cubicBezTo>
                <a:cubicBezTo>
                  <a:pt x="8104104" y="1391244"/>
                  <a:pt x="8100725" y="1353918"/>
                  <a:pt x="8093962" y="1320114"/>
                </a:cubicBezTo>
                <a:cubicBezTo>
                  <a:pt x="8087203" y="1286310"/>
                  <a:pt x="8078424" y="1257678"/>
                  <a:pt x="8067632" y="1234217"/>
                </a:cubicBezTo>
                <a:cubicBezTo>
                  <a:pt x="8056837" y="1210757"/>
                  <a:pt x="8045594" y="1194111"/>
                  <a:pt x="8033900" y="1184277"/>
                </a:cubicBezTo>
                <a:cubicBezTo>
                  <a:pt x="8022204" y="1174445"/>
                  <a:pt x="8010912" y="1169528"/>
                  <a:pt x="8000026" y="1169528"/>
                </a:cubicBezTo>
                <a:close/>
                <a:moveTo>
                  <a:pt x="9571135" y="0"/>
                </a:moveTo>
                <a:lnTo>
                  <a:pt x="9725741" y="91305"/>
                </a:lnTo>
                <a:cubicBezTo>
                  <a:pt x="9656211" y="223624"/>
                  <a:pt x="9588213" y="348514"/>
                  <a:pt x="9521745" y="465971"/>
                </a:cubicBezTo>
                <a:cubicBezTo>
                  <a:pt x="9455277" y="583429"/>
                  <a:pt x="9391536" y="682641"/>
                  <a:pt x="9330524" y="763602"/>
                </a:cubicBezTo>
                <a:lnTo>
                  <a:pt x="10058401" y="763602"/>
                </a:lnTo>
                <a:lnTo>
                  <a:pt x="9998800" y="970800"/>
                </a:lnTo>
                <a:lnTo>
                  <a:pt x="9252562" y="970800"/>
                </a:lnTo>
                <a:cubicBezTo>
                  <a:pt x="9192688" y="1090548"/>
                  <a:pt x="9134476" y="1214144"/>
                  <a:pt x="9077924" y="1341588"/>
                </a:cubicBezTo>
                <a:cubicBezTo>
                  <a:pt x="9021371" y="1469033"/>
                  <a:pt x="8970452" y="1593880"/>
                  <a:pt x="8925168" y="1716131"/>
                </a:cubicBezTo>
                <a:cubicBezTo>
                  <a:pt x="8879884" y="1838380"/>
                  <a:pt x="8844947" y="1950477"/>
                  <a:pt x="8820360" y="2052422"/>
                </a:cubicBezTo>
                <a:cubicBezTo>
                  <a:pt x="8795772" y="2154366"/>
                  <a:pt x="8783479" y="2242319"/>
                  <a:pt x="8783479" y="2316284"/>
                </a:cubicBezTo>
                <a:cubicBezTo>
                  <a:pt x="8783479" y="2400686"/>
                  <a:pt x="8801068" y="2459598"/>
                  <a:pt x="8836246" y="2493024"/>
                </a:cubicBezTo>
                <a:cubicBezTo>
                  <a:pt x="8871427" y="2526447"/>
                  <a:pt x="8915299" y="2543158"/>
                  <a:pt x="8967867" y="2543158"/>
                </a:cubicBezTo>
                <a:cubicBezTo>
                  <a:pt x="9018180" y="2543158"/>
                  <a:pt x="9070955" y="2527336"/>
                  <a:pt x="9126191" y="2495692"/>
                </a:cubicBezTo>
                <a:cubicBezTo>
                  <a:pt x="9181426" y="2464046"/>
                  <a:pt x="9237957" y="2421870"/>
                  <a:pt x="9295778" y="2369160"/>
                </a:cubicBezTo>
                <a:cubicBezTo>
                  <a:pt x="9353599" y="2316450"/>
                  <a:pt x="9408504" y="2258605"/>
                  <a:pt x="9460489" y="2195624"/>
                </a:cubicBezTo>
                <a:cubicBezTo>
                  <a:pt x="9512475" y="2132642"/>
                  <a:pt x="9517092" y="2119128"/>
                  <a:pt x="9595489" y="2022391"/>
                </a:cubicBezTo>
                <a:cubicBezTo>
                  <a:pt x="9673886" y="1925653"/>
                  <a:pt x="9825141" y="1739031"/>
                  <a:pt x="9930867" y="1615199"/>
                </a:cubicBezTo>
                <a:cubicBezTo>
                  <a:pt x="10036594" y="1491366"/>
                  <a:pt x="10644549" y="711783"/>
                  <a:pt x="11087100" y="593592"/>
                </a:cubicBezTo>
                <a:cubicBezTo>
                  <a:pt x="11419013" y="504950"/>
                  <a:pt x="11869847" y="754776"/>
                  <a:pt x="12145898" y="971417"/>
                </a:cubicBezTo>
                <a:lnTo>
                  <a:pt x="12192000" y="1010623"/>
                </a:lnTo>
                <a:lnTo>
                  <a:pt x="12192000" y="1211102"/>
                </a:lnTo>
                <a:lnTo>
                  <a:pt x="12117536" y="1148261"/>
                </a:lnTo>
                <a:cubicBezTo>
                  <a:pt x="11866258" y="946713"/>
                  <a:pt x="11456126" y="686655"/>
                  <a:pt x="11125200" y="793617"/>
                </a:cubicBezTo>
                <a:cubicBezTo>
                  <a:pt x="10683967" y="936233"/>
                  <a:pt x="10067571" y="1773728"/>
                  <a:pt x="9835852" y="2051184"/>
                </a:cubicBezTo>
                <a:cubicBezTo>
                  <a:pt x="9604133" y="2328639"/>
                  <a:pt x="9606297" y="2355082"/>
                  <a:pt x="9506283" y="2458347"/>
                </a:cubicBezTo>
                <a:cubicBezTo>
                  <a:pt x="9406270" y="2561613"/>
                  <a:pt x="9335042" y="2613262"/>
                  <a:pt x="9235768" y="2670774"/>
                </a:cubicBezTo>
                <a:cubicBezTo>
                  <a:pt x="9136493" y="2728288"/>
                  <a:pt x="9027847" y="2757045"/>
                  <a:pt x="8909832" y="2757045"/>
                </a:cubicBezTo>
                <a:cubicBezTo>
                  <a:pt x="8835511" y="2757045"/>
                  <a:pt x="8770336" y="2743667"/>
                  <a:pt x="8714306" y="2716908"/>
                </a:cubicBezTo>
                <a:cubicBezTo>
                  <a:pt x="8658276" y="2690150"/>
                  <a:pt x="8611092" y="2653020"/>
                  <a:pt x="8572758" y="2605517"/>
                </a:cubicBezTo>
                <a:cubicBezTo>
                  <a:pt x="8534423" y="2558014"/>
                  <a:pt x="8506070" y="2503105"/>
                  <a:pt x="8487698" y="2440787"/>
                </a:cubicBezTo>
                <a:cubicBezTo>
                  <a:pt x="8469326" y="2378470"/>
                  <a:pt x="8460139" y="2310175"/>
                  <a:pt x="8460139" y="2235902"/>
                </a:cubicBezTo>
                <a:cubicBezTo>
                  <a:pt x="8460139" y="2198861"/>
                  <a:pt x="8464156" y="2152453"/>
                  <a:pt x="8472188" y="2096678"/>
                </a:cubicBezTo>
                <a:lnTo>
                  <a:pt x="8476061" y="2072333"/>
                </a:lnTo>
                <a:lnTo>
                  <a:pt x="8453109" y="2092066"/>
                </a:lnTo>
                <a:cubicBezTo>
                  <a:pt x="8432492" y="2108420"/>
                  <a:pt x="8411827" y="2122082"/>
                  <a:pt x="8391112" y="2133052"/>
                </a:cubicBezTo>
                <a:cubicBezTo>
                  <a:pt x="8308253" y="2176925"/>
                  <a:pt x="8220316" y="2198861"/>
                  <a:pt x="8127304" y="2198861"/>
                </a:cubicBezTo>
                <a:cubicBezTo>
                  <a:pt x="8090344" y="2198861"/>
                  <a:pt x="8070313" y="2195884"/>
                  <a:pt x="8067205" y="2189931"/>
                </a:cubicBezTo>
                <a:cubicBezTo>
                  <a:pt x="8013451" y="2285173"/>
                  <a:pt x="7948591" y="2371941"/>
                  <a:pt x="7872622" y="2450234"/>
                </a:cubicBezTo>
                <a:cubicBezTo>
                  <a:pt x="7796653" y="2528528"/>
                  <a:pt x="7719503" y="2592244"/>
                  <a:pt x="7641174" y="2641385"/>
                </a:cubicBezTo>
                <a:cubicBezTo>
                  <a:pt x="7562846" y="2690523"/>
                  <a:pt x="7484185" y="2726552"/>
                  <a:pt x="7405191" y="2749467"/>
                </a:cubicBezTo>
                <a:cubicBezTo>
                  <a:pt x="7326198" y="2772381"/>
                  <a:pt x="7252080" y="2783838"/>
                  <a:pt x="7182834" y="2783838"/>
                </a:cubicBezTo>
                <a:cubicBezTo>
                  <a:pt x="7110080" y="2783838"/>
                  <a:pt x="7043275" y="2771261"/>
                  <a:pt x="6982416" y="2746104"/>
                </a:cubicBezTo>
                <a:cubicBezTo>
                  <a:pt x="6921558" y="2720947"/>
                  <a:pt x="6868772" y="2684363"/>
                  <a:pt x="6824058" y="2636350"/>
                </a:cubicBezTo>
                <a:cubicBezTo>
                  <a:pt x="6779341" y="2588336"/>
                  <a:pt x="6744827" y="2531885"/>
                  <a:pt x="6720511" y="2466995"/>
                </a:cubicBezTo>
                <a:cubicBezTo>
                  <a:pt x="6696197" y="2402103"/>
                  <a:pt x="6684039" y="2329545"/>
                  <a:pt x="6684039" y="2249318"/>
                </a:cubicBezTo>
                <a:cubicBezTo>
                  <a:pt x="6684039" y="2209371"/>
                  <a:pt x="6687134" y="2169351"/>
                  <a:pt x="6693322" y="2129263"/>
                </a:cubicBezTo>
                <a:lnTo>
                  <a:pt x="6698562" y="2106591"/>
                </a:lnTo>
                <a:lnTo>
                  <a:pt x="6676005" y="2104919"/>
                </a:lnTo>
                <a:cubicBezTo>
                  <a:pt x="6617092" y="2098186"/>
                  <a:pt x="6568897" y="2085139"/>
                  <a:pt x="6531419" y="2065782"/>
                </a:cubicBezTo>
                <a:cubicBezTo>
                  <a:pt x="6481450" y="2039973"/>
                  <a:pt x="6452431" y="2010641"/>
                  <a:pt x="6444365" y="1977787"/>
                </a:cubicBezTo>
                <a:cubicBezTo>
                  <a:pt x="6415378" y="2056852"/>
                  <a:pt x="6367739" y="2141716"/>
                  <a:pt x="6301448" y="2232380"/>
                </a:cubicBezTo>
                <a:cubicBezTo>
                  <a:pt x="6235159" y="2323044"/>
                  <a:pt x="6163815" y="2403871"/>
                  <a:pt x="6087419" y="2474859"/>
                </a:cubicBezTo>
                <a:cubicBezTo>
                  <a:pt x="6011023" y="2545844"/>
                  <a:pt x="5929984" y="2603554"/>
                  <a:pt x="5844303" y="2647985"/>
                </a:cubicBezTo>
                <a:cubicBezTo>
                  <a:pt x="5758619" y="2692415"/>
                  <a:pt x="5670814" y="2714632"/>
                  <a:pt x="5580884" y="2714632"/>
                </a:cubicBezTo>
                <a:cubicBezTo>
                  <a:pt x="5539728" y="2714632"/>
                  <a:pt x="5501025" y="2706672"/>
                  <a:pt x="5464778" y="2690756"/>
                </a:cubicBezTo>
                <a:cubicBezTo>
                  <a:pt x="5428531" y="2674838"/>
                  <a:pt x="5396360" y="2651074"/>
                  <a:pt x="5368261" y="2619465"/>
                </a:cubicBezTo>
                <a:cubicBezTo>
                  <a:pt x="5340163" y="2587856"/>
                  <a:pt x="5318565" y="2548561"/>
                  <a:pt x="5303466" y="2501580"/>
                </a:cubicBezTo>
                <a:cubicBezTo>
                  <a:pt x="5295916" y="2478090"/>
                  <a:pt x="5290254" y="2452765"/>
                  <a:pt x="5286479" y="2425608"/>
                </a:cubicBezTo>
                <a:lnTo>
                  <a:pt x="5281211" y="2344681"/>
                </a:lnTo>
                <a:lnTo>
                  <a:pt x="5269731" y="2371878"/>
                </a:lnTo>
                <a:cubicBezTo>
                  <a:pt x="5261797" y="2386467"/>
                  <a:pt x="5252043" y="2401164"/>
                  <a:pt x="5240465" y="2415968"/>
                </a:cubicBezTo>
                <a:cubicBezTo>
                  <a:pt x="5194162" y="2475189"/>
                  <a:pt x="5146048" y="2526643"/>
                  <a:pt x="5096124" y="2570325"/>
                </a:cubicBezTo>
                <a:cubicBezTo>
                  <a:pt x="5046204" y="2614009"/>
                  <a:pt x="4992924" y="2648981"/>
                  <a:pt x="4936289" y="2675240"/>
                </a:cubicBezTo>
                <a:cubicBezTo>
                  <a:pt x="4879655" y="2701500"/>
                  <a:pt x="4820630" y="2714632"/>
                  <a:pt x="4759211" y="2714632"/>
                </a:cubicBezTo>
                <a:cubicBezTo>
                  <a:pt x="4693787" y="2714632"/>
                  <a:pt x="4637051" y="2703054"/>
                  <a:pt x="4589004" y="2679902"/>
                </a:cubicBezTo>
                <a:cubicBezTo>
                  <a:pt x="4540957" y="2656750"/>
                  <a:pt x="4501601" y="2624304"/>
                  <a:pt x="4470940" y="2582566"/>
                </a:cubicBezTo>
                <a:cubicBezTo>
                  <a:pt x="4440280" y="2540828"/>
                  <a:pt x="4417994" y="2492933"/>
                  <a:pt x="4404079" y="2438884"/>
                </a:cubicBezTo>
                <a:cubicBezTo>
                  <a:pt x="4390168" y="2384834"/>
                  <a:pt x="4383212" y="2326852"/>
                  <a:pt x="4383212" y="2264939"/>
                </a:cubicBezTo>
                <a:lnTo>
                  <a:pt x="4386967" y="2217223"/>
                </a:lnTo>
                <a:lnTo>
                  <a:pt x="4379327" y="2227434"/>
                </a:lnTo>
                <a:cubicBezTo>
                  <a:pt x="4297120" y="2332285"/>
                  <a:pt x="4205947" y="2427455"/>
                  <a:pt x="4105804" y="2512949"/>
                </a:cubicBezTo>
                <a:cubicBezTo>
                  <a:pt x="4005663" y="2598442"/>
                  <a:pt x="3897446" y="2667940"/>
                  <a:pt x="3781150" y="2721444"/>
                </a:cubicBezTo>
                <a:cubicBezTo>
                  <a:pt x="3664855" y="2774949"/>
                  <a:pt x="3540298" y="2801702"/>
                  <a:pt x="3407480" y="2801702"/>
                </a:cubicBezTo>
                <a:cubicBezTo>
                  <a:pt x="3285834" y="2801702"/>
                  <a:pt x="3182123" y="2772139"/>
                  <a:pt x="3096346" y="2713011"/>
                </a:cubicBezTo>
                <a:cubicBezTo>
                  <a:pt x="3010568" y="2653886"/>
                  <a:pt x="2957680" y="2550713"/>
                  <a:pt x="2937682" y="2403498"/>
                </a:cubicBezTo>
                <a:lnTo>
                  <a:pt x="3111433" y="2377912"/>
                </a:lnTo>
                <a:cubicBezTo>
                  <a:pt x="3111433" y="2411953"/>
                  <a:pt x="3114439" y="2436352"/>
                  <a:pt x="3120453" y="2451106"/>
                </a:cubicBezTo>
                <a:cubicBezTo>
                  <a:pt x="3126466" y="2465862"/>
                  <a:pt x="3136525" y="2480882"/>
                  <a:pt x="3150627" y="2496172"/>
                </a:cubicBezTo>
                <a:cubicBezTo>
                  <a:pt x="3164728" y="2511460"/>
                  <a:pt x="3183825" y="2524976"/>
                  <a:pt x="3207915" y="2536719"/>
                </a:cubicBezTo>
                <a:cubicBezTo>
                  <a:pt x="3232004" y="2548461"/>
                  <a:pt x="3262800" y="2554331"/>
                  <a:pt x="3300305" y="2554331"/>
                </a:cubicBezTo>
                <a:cubicBezTo>
                  <a:pt x="3352137" y="2554331"/>
                  <a:pt x="3397878" y="2542495"/>
                  <a:pt x="3437530" y="2518820"/>
                </a:cubicBezTo>
                <a:cubicBezTo>
                  <a:pt x="3477180" y="2495147"/>
                  <a:pt x="3512425" y="2463198"/>
                  <a:pt x="3543262" y="2422978"/>
                </a:cubicBezTo>
                <a:cubicBezTo>
                  <a:pt x="3574100" y="2382759"/>
                  <a:pt x="3601001" y="2335030"/>
                  <a:pt x="3623965" y="2279795"/>
                </a:cubicBezTo>
                <a:cubicBezTo>
                  <a:pt x="3646926" y="2224557"/>
                  <a:pt x="3665268" y="2167335"/>
                  <a:pt x="3678992" y="2108127"/>
                </a:cubicBezTo>
                <a:cubicBezTo>
                  <a:pt x="3692715" y="2048916"/>
                  <a:pt x="3702470" y="1991083"/>
                  <a:pt x="3708259" y="1934626"/>
                </a:cubicBezTo>
                <a:cubicBezTo>
                  <a:pt x="3714046" y="1878168"/>
                  <a:pt x="3716940" y="1827509"/>
                  <a:pt x="3716940" y="1782652"/>
                </a:cubicBezTo>
                <a:cubicBezTo>
                  <a:pt x="3716940" y="1737391"/>
                  <a:pt x="3715102" y="1686151"/>
                  <a:pt x="3711425" y="1628935"/>
                </a:cubicBezTo>
                <a:cubicBezTo>
                  <a:pt x="3707749" y="1571718"/>
                  <a:pt x="3703769" y="1517704"/>
                  <a:pt x="3699488" y="1466892"/>
                </a:cubicBezTo>
                <a:cubicBezTo>
                  <a:pt x="3697347" y="1441485"/>
                  <a:pt x="3695248" y="1417201"/>
                  <a:pt x="3693189" y="1394038"/>
                </a:cubicBezTo>
                <a:lnTo>
                  <a:pt x="3690527" y="1364927"/>
                </a:lnTo>
                <a:cubicBezTo>
                  <a:pt x="3646619" y="1418429"/>
                  <a:pt x="3635225" y="1427873"/>
                  <a:pt x="3544520" y="1511148"/>
                </a:cubicBezTo>
                <a:cubicBezTo>
                  <a:pt x="3453815" y="1594423"/>
                  <a:pt x="3384587" y="1706282"/>
                  <a:pt x="3146296" y="1864577"/>
                </a:cubicBezTo>
                <a:cubicBezTo>
                  <a:pt x="2908004" y="2022871"/>
                  <a:pt x="2532006" y="2243321"/>
                  <a:pt x="2086205" y="2232308"/>
                </a:cubicBezTo>
                <a:cubicBezTo>
                  <a:pt x="1640404" y="2221296"/>
                  <a:pt x="1356961" y="1757934"/>
                  <a:pt x="985841" y="1712779"/>
                </a:cubicBezTo>
                <a:cubicBezTo>
                  <a:pt x="695594" y="1661053"/>
                  <a:pt x="418472" y="1667146"/>
                  <a:pt x="179737" y="1698025"/>
                </a:cubicBezTo>
                <a:lnTo>
                  <a:pt x="0" y="1728314"/>
                </a:lnTo>
                <a:lnTo>
                  <a:pt x="0" y="1575191"/>
                </a:lnTo>
                <a:lnTo>
                  <a:pt x="163146" y="1554491"/>
                </a:lnTo>
                <a:cubicBezTo>
                  <a:pt x="415371" y="1528997"/>
                  <a:pt x="763454" y="1515257"/>
                  <a:pt x="1035052" y="1574667"/>
                </a:cubicBezTo>
                <a:cubicBezTo>
                  <a:pt x="1543232" y="1672931"/>
                  <a:pt x="1596304" y="2025933"/>
                  <a:pt x="2122040" y="2056910"/>
                </a:cubicBezTo>
                <a:cubicBezTo>
                  <a:pt x="2647775" y="2087887"/>
                  <a:pt x="3185647" y="1636819"/>
                  <a:pt x="3313169" y="1493829"/>
                </a:cubicBezTo>
                <a:cubicBezTo>
                  <a:pt x="3440691" y="1350840"/>
                  <a:pt x="3502209" y="1260909"/>
                  <a:pt x="3592010" y="1141809"/>
                </a:cubicBezTo>
                <a:cubicBezTo>
                  <a:pt x="3681811" y="1022708"/>
                  <a:pt x="3757636" y="896812"/>
                  <a:pt x="3851977" y="779223"/>
                </a:cubicBezTo>
                <a:lnTo>
                  <a:pt x="3988899" y="881025"/>
                </a:lnTo>
                <a:lnTo>
                  <a:pt x="3997866" y="898460"/>
                </a:lnTo>
                <a:cubicBezTo>
                  <a:pt x="3985815" y="927259"/>
                  <a:pt x="3973834" y="949480"/>
                  <a:pt x="3961927" y="965124"/>
                </a:cubicBezTo>
                <a:cubicBezTo>
                  <a:pt x="3950019" y="980769"/>
                  <a:pt x="3939130" y="997463"/>
                  <a:pt x="3929262" y="1015207"/>
                </a:cubicBezTo>
                <a:cubicBezTo>
                  <a:pt x="3919393" y="1032950"/>
                  <a:pt x="3910871" y="1053571"/>
                  <a:pt x="3903696" y="1077067"/>
                </a:cubicBezTo>
                <a:cubicBezTo>
                  <a:pt x="3896520" y="1100564"/>
                  <a:pt x="3892931" y="1128858"/>
                  <a:pt x="3892931" y="1161949"/>
                </a:cubicBezTo>
                <a:cubicBezTo>
                  <a:pt x="3892931" y="1190249"/>
                  <a:pt x="3899818" y="1228020"/>
                  <a:pt x="3913587" y="1275262"/>
                </a:cubicBezTo>
                <a:cubicBezTo>
                  <a:pt x="3927358" y="1322503"/>
                  <a:pt x="3943958" y="1383764"/>
                  <a:pt x="3963385" y="1459046"/>
                </a:cubicBezTo>
                <a:cubicBezTo>
                  <a:pt x="3982814" y="1534326"/>
                  <a:pt x="4000486" y="1613285"/>
                  <a:pt x="4016404" y="1695918"/>
                </a:cubicBezTo>
                <a:cubicBezTo>
                  <a:pt x="4032322" y="1778554"/>
                  <a:pt x="4040280" y="1863281"/>
                  <a:pt x="4040280" y="1950104"/>
                </a:cubicBezTo>
                <a:cubicBezTo>
                  <a:pt x="4040280" y="2081451"/>
                  <a:pt x="4022303" y="2197948"/>
                  <a:pt x="3986354" y="2299595"/>
                </a:cubicBezTo>
                <a:cubicBezTo>
                  <a:pt x="3972873" y="2337713"/>
                  <a:pt x="3958184" y="2370337"/>
                  <a:pt x="3942284" y="2397467"/>
                </a:cubicBezTo>
                <a:lnTo>
                  <a:pt x="3930219" y="2416194"/>
                </a:lnTo>
                <a:lnTo>
                  <a:pt x="3966796" y="2381218"/>
                </a:lnTo>
                <a:cubicBezTo>
                  <a:pt x="4010288" y="2338646"/>
                  <a:pt x="4059245" y="2288874"/>
                  <a:pt x="4113668" y="2231900"/>
                </a:cubicBezTo>
                <a:cubicBezTo>
                  <a:pt x="4222515" y="2117953"/>
                  <a:pt x="4342435" y="1964930"/>
                  <a:pt x="4473427" y="1772832"/>
                </a:cubicBezTo>
                <a:lnTo>
                  <a:pt x="4490591" y="1786196"/>
                </a:lnTo>
                <a:lnTo>
                  <a:pt x="4494994" y="1774308"/>
                </a:lnTo>
                <a:cubicBezTo>
                  <a:pt x="4518064" y="1720554"/>
                  <a:pt x="4544093" y="1667364"/>
                  <a:pt x="4573079" y="1614737"/>
                </a:cubicBezTo>
                <a:cubicBezTo>
                  <a:pt x="4631056" y="1509483"/>
                  <a:pt x="4698063" y="1410002"/>
                  <a:pt x="4774103" y="1316289"/>
                </a:cubicBezTo>
                <a:cubicBezTo>
                  <a:pt x="4850144" y="1222577"/>
                  <a:pt x="4937528" y="1136591"/>
                  <a:pt x="5036260" y="1058333"/>
                </a:cubicBezTo>
                <a:lnTo>
                  <a:pt x="5184389" y="1154120"/>
                </a:lnTo>
                <a:cubicBezTo>
                  <a:pt x="5096452" y="1305229"/>
                  <a:pt x="5022500" y="1439625"/>
                  <a:pt x="4962531" y="1557308"/>
                </a:cubicBezTo>
                <a:cubicBezTo>
                  <a:pt x="4902562" y="1674991"/>
                  <a:pt x="4853850" y="1782113"/>
                  <a:pt x="4816394" y="1878671"/>
                </a:cubicBezTo>
                <a:cubicBezTo>
                  <a:pt x="4778936" y="1975231"/>
                  <a:pt x="4751640" y="2062776"/>
                  <a:pt x="4734500" y="2141306"/>
                </a:cubicBezTo>
                <a:cubicBezTo>
                  <a:pt x="4717361" y="2219838"/>
                  <a:pt x="4708791" y="2287842"/>
                  <a:pt x="4708791" y="2345319"/>
                </a:cubicBezTo>
                <a:cubicBezTo>
                  <a:pt x="4708791" y="2451901"/>
                  <a:pt x="4732301" y="2505193"/>
                  <a:pt x="4779317" y="2505193"/>
                </a:cubicBezTo>
                <a:cubicBezTo>
                  <a:pt x="4816583" y="2505193"/>
                  <a:pt x="4863357" y="2483493"/>
                  <a:pt x="4919636" y="2440094"/>
                </a:cubicBezTo>
                <a:cubicBezTo>
                  <a:pt x="4975918" y="2396695"/>
                  <a:pt x="5034917" y="2336958"/>
                  <a:pt x="5096642" y="2260881"/>
                </a:cubicBezTo>
                <a:cubicBezTo>
                  <a:pt x="5158366" y="2184807"/>
                  <a:pt x="5219318" y="2096122"/>
                  <a:pt x="5279501" y="1994832"/>
                </a:cubicBezTo>
                <a:cubicBezTo>
                  <a:pt x="5339683" y="1893540"/>
                  <a:pt x="5401252" y="1779354"/>
                  <a:pt x="5464209" y="1652277"/>
                </a:cubicBezTo>
                <a:lnTo>
                  <a:pt x="5465917" y="1654483"/>
                </a:lnTo>
                <a:cubicBezTo>
                  <a:pt x="5492723" y="1564388"/>
                  <a:pt x="5532162" y="1467278"/>
                  <a:pt x="5584230" y="1363151"/>
                </a:cubicBezTo>
                <a:cubicBezTo>
                  <a:pt x="5636298" y="1259025"/>
                  <a:pt x="5697286" y="1157418"/>
                  <a:pt x="5767195" y="1058333"/>
                </a:cubicBezTo>
                <a:lnTo>
                  <a:pt x="5930127" y="1148143"/>
                </a:lnTo>
                <a:cubicBezTo>
                  <a:pt x="5902847" y="1240705"/>
                  <a:pt x="5871258" y="1337104"/>
                  <a:pt x="5835353" y="1437341"/>
                </a:cubicBezTo>
                <a:cubicBezTo>
                  <a:pt x="5799451" y="1537576"/>
                  <a:pt x="5765801" y="1641348"/>
                  <a:pt x="5734405" y="1748652"/>
                </a:cubicBezTo>
                <a:cubicBezTo>
                  <a:pt x="5703010" y="1855959"/>
                  <a:pt x="5676055" y="1962611"/>
                  <a:pt x="5653544" y="2068611"/>
                </a:cubicBezTo>
                <a:cubicBezTo>
                  <a:pt x="5631033" y="2174611"/>
                  <a:pt x="5619776" y="2270573"/>
                  <a:pt x="5619776" y="2356492"/>
                </a:cubicBezTo>
                <a:cubicBezTo>
                  <a:pt x="5619776" y="2384104"/>
                  <a:pt x="5620695" y="2407398"/>
                  <a:pt x="5622533" y="2426376"/>
                </a:cubicBezTo>
                <a:cubicBezTo>
                  <a:pt x="5624371" y="2445354"/>
                  <a:pt x="5627326" y="2460951"/>
                  <a:pt x="5631395" y="2473168"/>
                </a:cubicBezTo>
                <a:cubicBezTo>
                  <a:pt x="5635461" y="2485383"/>
                  <a:pt x="5639672" y="2493402"/>
                  <a:pt x="5644026" y="2497222"/>
                </a:cubicBezTo>
                <a:cubicBezTo>
                  <a:pt x="5648378" y="2501041"/>
                  <a:pt x="5653380" y="2502950"/>
                  <a:pt x="5659024" y="2502950"/>
                </a:cubicBezTo>
                <a:cubicBezTo>
                  <a:pt x="5700346" y="2502950"/>
                  <a:pt x="5750430" y="2482662"/>
                  <a:pt x="5809271" y="2442086"/>
                </a:cubicBezTo>
                <a:cubicBezTo>
                  <a:pt x="5868113" y="2401510"/>
                  <a:pt x="5929398" y="2346429"/>
                  <a:pt x="5993126" y="2276840"/>
                </a:cubicBezTo>
                <a:cubicBezTo>
                  <a:pt x="6056854" y="2207253"/>
                  <a:pt x="6117189" y="2131024"/>
                  <a:pt x="6174134" y="2048151"/>
                </a:cubicBezTo>
                <a:cubicBezTo>
                  <a:pt x="6231078" y="1965279"/>
                  <a:pt x="6277899" y="1891321"/>
                  <a:pt x="6314596" y="1826277"/>
                </a:cubicBezTo>
                <a:cubicBezTo>
                  <a:pt x="6255056" y="1723893"/>
                  <a:pt x="6225283" y="1598453"/>
                  <a:pt x="6225283" y="1449955"/>
                </a:cubicBezTo>
                <a:cubicBezTo>
                  <a:pt x="6225283" y="1368565"/>
                  <a:pt x="6232905" y="1298983"/>
                  <a:pt x="6248145" y="1241209"/>
                </a:cubicBezTo>
                <a:cubicBezTo>
                  <a:pt x="6263387" y="1183434"/>
                  <a:pt x="6282982" y="1135322"/>
                  <a:pt x="6306928" y="1096869"/>
                </a:cubicBezTo>
                <a:cubicBezTo>
                  <a:pt x="6330875" y="1058416"/>
                  <a:pt x="6359104" y="1030098"/>
                  <a:pt x="6391615" y="1011916"/>
                </a:cubicBezTo>
                <a:cubicBezTo>
                  <a:pt x="6424126" y="993733"/>
                  <a:pt x="6454567" y="984642"/>
                  <a:pt x="6482938" y="984642"/>
                </a:cubicBezTo>
                <a:cubicBezTo>
                  <a:pt x="6537806" y="984642"/>
                  <a:pt x="6583683" y="1009235"/>
                  <a:pt x="6620572" y="1058421"/>
                </a:cubicBezTo>
                <a:cubicBezTo>
                  <a:pt x="6657458" y="1107609"/>
                  <a:pt x="6675901" y="1186773"/>
                  <a:pt x="6675901" y="1295918"/>
                </a:cubicBezTo>
                <a:cubicBezTo>
                  <a:pt x="6675901" y="1370500"/>
                  <a:pt x="6662694" y="1455546"/>
                  <a:pt x="6636281" y="1551063"/>
                </a:cubicBezTo>
                <a:cubicBezTo>
                  <a:pt x="6609866" y="1646579"/>
                  <a:pt x="6575441" y="1736609"/>
                  <a:pt x="6533002" y="1821153"/>
                </a:cubicBezTo>
                <a:cubicBezTo>
                  <a:pt x="6550532" y="1840675"/>
                  <a:pt x="6575482" y="1860388"/>
                  <a:pt x="6607850" y="1880292"/>
                </a:cubicBezTo>
                <a:cubicBezTo>
                  <a:pt x="6632127" y="1895217"/>
                  <a:pt x="6668121" y="1905193"/>
                  <a:pt x="6715836" y="1910221"/>
                </a:cubicBezTo>
                <a:lnTo>
                  <a:pt x="6756118" y="1912854"/>
                </a:lnTo>
                <a:lnTo>
                  <a:pt x="6764838" y="1888919"/>
                </a:lnTo>
                <a:cubicBezTo>
                  <a:pt x="6781574" y="1849244"/>
                  <a:pt x="6800489" y="1809849"/>
                  <a:pt x="6821583" y="1770733"/>
                </a:cubicBezTo>
                <a:cubicBezTo>
                  <a:pt x="6863772" y="1692498"/>
                  <a:pt x="6913304" y="1616873"/>
                  <a:pt x="6970177" y="1543857"/>
                </a:cubicBezTo>
                <a:cubicBezTo>
                  <a:pt x="7027049" y="1470842"/>
                  <a:pt x="7088251" y="1403092"/>
                  <a:pt x="7153783" y="1340609"/>
                </a:cubicBezTo>
                <a:cubicBezTo>
                  <a:pt x="7219314" y="1278126"/>
                  <a:pt x="7287081" y="1221782"/>
                  <a:pt x="7357084" y="1171574"/>
                </a:cubicBezTo>
                <a:cubicBezTo>
                  <a:pt x="7427087" y="1121367"/>
                  <a:pt x="7509352" y="1078413"/>
                  <a:pt x="7603884" y="1042712"/>
                </a:cubicBezTo>
                <a:cubicBezTo>
                  <a:pt x="7780677" y="976320"/>
                  <a:pt x="7821076" y="971525"/>
                  <a:pt x="8002267" y="962330"/>
                </a:cubicBezTo>
                <a:cubicBezTo>
                  <a:pt x="8053393" y="959736"/>
                  <a:pt x="8099087" y="975532"/>
                  <a:pt x="8139153" y="1001935"/>
                </a:cubicBezTo>
                <a:cubicBezTo>
                  <a:pt x="8179219" y="1028337"/>
                  <a:pt x="8211859" y="1062965"/>
                  <a:pt x="8237075" y="1105817"/>
                </a:cubicBezTo>
                <a:cubicBezTo>
                  <a:pt x="8262291" y="1148671"/>
                  <a:pt x="8281347" y="1198309"/>
                  <a:pt x="8294240" y="1254730"/>
                </a:cubicBezTo>
                <a:cubicBezTo>
                  <a:pt x="8307132" y="1311153"/>
                  <a:pt x="8313578" y="1370274"/>
                  <a:pt x="8313578" y="1432092"/>
                </a:cubicBezTo>
                <a:cubicBezTo>
                  <a:pt x="8313578" y="1477447"/>
                  <a:pt x="8309735" y="1527785"/>
                  <a:pt x="8302050" y="1583104"/>
                </a:cubicBezTo>
                <a:cubicBezTo>
                  <a:pt x="8294364" y="1638423"/>
                  <a:pt x="8283155" y="1694396"/>
                  <a:pt x="8268424" y="1751019"/>
                </a:cubicBezTo>
                <a:cubicBezTo>
                  <a:pt x="8253694" y="1807643"/>
                  <a:pt x="8235835" y="1863555"/>
                  <a:pt x="8214855" y="1918756"/>
                </a:cubicBezTo>
                <a:cubicBezTo>
                  <a:pt x="8204363" y="1946355"/>
                  <a:pt x="8193574" y="1968215"/>
                  <a:pt x="8182488" y="1984335"/>
                </a:cubicBezTo>
                <a:lnTo>
                  <a:pt x="8170014" y="1999043"/>
                </a:lnTo>
                <a:lnTo>
                  <a:pt x="8193038" y="1997908"/>
                </a:lnTo>
                <a:cubicBezTo>
                  <a:pt x="8210150" y="1996118"/>
                  <a:pt x="8226187" y="1993431"/>
                  <a:pt x="8241149" y="1989848"/>
                </a:cubicBezTo>
                <a:cubicBezTo>
                  <a:pt x="8271075" y="1982685"/>
                  <a:pt x="8298414" y="1971489"/>
                  <a:pt x="8323168" y="1956259"/>
                </a:cubicBezTo>
                <a:cubicBezTo>
                  <a:pt x="8347922" y="1941030"/>
                  <a:pt x="8372764" y="1919907"/>
                  <a:pt x="8397695" y="1892887"/>
                </a:cubicBezTo>
                <a:cubicBezTo>
                  <a:pt x="8422627" y="1865868"/>
                  <a:pt x="8455671" y="1825850"/>
                  <a:pt x="8496829" y="1772832"/>
                </a:cubicBezTo>
                <a:cubicBezTo>
                  <a:pt x="8562603" y="1656891"/>
                  <a:pt x="8628374" y="1496946"/>
                  <a:pt x="8694147" y="1359005"/>
                </a:cubicBezTo>
                <a:cubicBezTo>
                  <a:pt x="8751780" y="1218264"/>
                  <a:pt x="8823379" y="1088862"/>
                  <a:pt x="8908943" y="970800"/>
                </a:cubicBezTo>
                <a:lnTo>
                  <a:pt x="8538279" y="970800"/>
                </a:lnTo>
                <a:lnTo>
                  <a:pt x="8597275" y="763602"/>
                </a:lnTo>
                <a:lnTo>
                  <a:pt x="8992774" y="763602"/>
                </a:lnTo>
                <a:cubicBezTo>
                  <a:pt x="8994934" y="763200"/>
                  <a:pt x="9016406" y="728607"/>
                  <a:pt x="9057197" y="659825"/>
                </a:cubicBezTo>
                <a:cubicBezTo>
                  <a:pt x="9097987" y="591046"/>
                  <a:pt x="9143929" y="518896"/>
                  <a:pt x="9195026" y="443377"/>
                </a:cubicBezTo>
                <a:cubicBezTo>
                  <a:pt x="9246122" y="367859"/>
                  <a:pt x="9302596" y="290776"/>
                  <a:pt x="9364452" y="212126"/>
                </a:cubicBezTo>
                <a:cubicBezTo>
                  <a:pt x="9426307" y="133476"/>
                  <a:pt x="9495201" y="62767"/>
                  <a:pt x="9571135" y="0"/>
                </a:cubicBezTo>
                <a:close/>
              </a:path>
            </a:pathLst>
          </a:custGeom>
          <a:effectLst>
            <a:outerShdw blurRad="330200" dir="18900000" sy="23000" kx="-1200000" algn="bl" rotWithShape="0">
              <a:prstClr val="black">
                <a:alpha val="1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Image Placeholder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90" y="1709948"/>
            <a:ext cx="10516101" cy="28530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90" y="4590025"/>
            <a:ext cx="10516101" cy="1500371"/>
          </a:xfrm>
        </p:spPr>
        <p:txBody>
          <a:bodyPr/>
          <a:lstStyle>
            <a:lvl1pPr marL="0" indent="0">
              <a:buNone/>
              <a:defRPr sz="240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4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40" y="1825849"/>
            <a:ext cx="5181847" cy="43518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494" y="1825849"/>
            <a:ext cx="5181847" cy="43518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365169"/>
            <a:ext cx="10516101" cy="1325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828" y="1681369"/>
            <a:ext cx="5158033" cy="824013"/>
          </a:xfrm>
        </p:spPr>
        <p:txBody>
          <a:bodyPr anchor="b"/>
          <a:lstStyle>
            <a:lvl1pPr marL="0" indent="0">
              <a:buNone/>
              <a:defRPr sz="2405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635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828" y="2505382"/>
            <a:ext cx="5158033" cy="36850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494" y="1681369"/>
            <a:ext cx="5183435" cy="824013"/>
          </a:xfrm>
        </p:spPr>
        <p:txBody>
          <a:bodyPr anchor="b"/>
          <a:lstStyle>
            <a:lvl1pPr marL="0" indent="0">
              <a:buNone/>
              <a:defRPr sz="2405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635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494" y="2505382"/>
            <a:ext cx="5183435" cy="36850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457256"/>
            <a:ext cx="3932425" cy="16003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435" y="987546"/>
            <a:ext cx="6172494" cy="487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5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28" y="2057652"/>
            <a:ext cx="3932425" cy="38120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9435" indent="0">
              <a:buNone/>
              <a:defRPr sz="1000"/>
            </a:lvl5pPr>
            <a:lvl6pPr marL="2286635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457256"/>
            <a:ext cx="3932425" cy="16003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435" y="987546"/>
            <a:ext cx="6172494" cy="487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5"/>
            </a:lvl3pPr>
            <a:lvl4pPr marL="1371600" indent="0">
              <a:buNone/>
              <a:defRPr sz="2000"/>
            </a:lvl4pPr>
            <a:lvl5pPr marL="1829435" indent="0">
              <a:buNone/>
              <a:defRPr sz="2000"/>
            </a:lvl5pPr>
            <a:lvl6pPr marL="2286635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28" y="2057652"/>
            <a:ext cx="3932425" cy="38120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9435" indent="0">
              <a:buNone/>
              <a:defRPr sz="1000"/>
            </a:lvl5pPr>
            <a:lvl6pPr marL="2286635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40" y="365169"/>
            <a:ext cx="10516101" cy="1325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40" y="1825849"/>
            <a:ext cx="10516101" cy="435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40" y="6357129"/>
            <a:ext cx="2743331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793" y="6357129"/>
            <a:ext cx="4114996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010" y="6357129"/>
            <a:ext cx="2743331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6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5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0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4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6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标题 1"/>
          <p:cNvSpPr txBox="1"/>
          <p:nvPr/>
        </p:nvSpPr>
        <p:spPr>
          <a:xfrm>
            <a:off x="3044825" y="-79375"/>
            <a:ext cx="9208770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421640" y="545465"/>
            <a:ext cx="3301365" cy="708660"/>
            <a:chOff x="2414" y="1505"/>
            <a:chExt cx="5199" cy="1116"/>
          </a:xfrm>
        </p:grpSpPr>
        <p:sp>
          <p:nvSpPr>
            <p:cNvPr id="103" name="文本框 102"/>
            <p:cNvSpPr txBox="1"/>
            <p:nvPr/>
          </p:nvSpPr>
          <p:spPr>
            <a:xfrm>
              <a:off x="3591" y="1715"/>
              <a:ext cx="4022" cy="50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p>
              <a:r>
                <a:rPr lang="zh-CN" altLang="en-US" sz="32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项目介绍</a:t>
              </a:r>
              <a:endParaRPr lang="zh-CN" altLang="en-US" sz="32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分标段内容</a:t>
              </a:r>
              <a:endParaRPr lang="zh-CN" altLang="en-US" sz="20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2414" y="1505"/>
              <a:ext cx="928" cy="928"/>
            </a:xfrm>
            <a:prstGeom prst="ellipse">
              <a:avLst/>
            </a:prstGeom>
            <a:noFill/>
            <a:ln w="19050">
              <a:solidFill>
                <a:srgbClr val="B6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2878" y="2097"/>
              <a:ext cx="370" cy="524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p>
              <a:r>
                <a:rPr lang="en-US" altLang="zh-CN" sz="4000" dirty="0">
                  <a:solidFill>
                    <a:srgbClr val="767171"/>
                  </a:solidFill>
                  <a:latin typeface="AvantGarde Bk BT" panose="020B0402020202020204" pitchFamily="34" charset="0"/>
                  <a:ea typeface="DotumChe" panose="020B0609000101010101" pitchFamily="49" charset="-127"/>
                </a:rPr>
                <a:t>3</a:t>
              </a:r>
              <a:endParaRPr lang="en-US" altLang="zh-CN" sz="4000" dirty="0">
                <a:solidFill>
                  <a:srgbClr val="767171"/>
                </a:solidFill>
                <a:latin typeface="AvantGarde Bk BT" panose="020B0402020202020204" pitchFamily="34" charset="0"/>
                <a:ea typeface="DotumChe" panose="020B0609000101010101" pitchFamily="49" charset="-127"/>
              </a:endParaRPr>
            </a:p>
          </p:txBody>
        </p:sp>
      </p:grpSp>
      <p:sp>
        <p:nvSpPr>
          <p:cNvPr id="125" name="标题 1"/>
          <p:cNvSpPr txBox="1"/>
          <p:nvPr/>
        </p:nvSpPr>
        <p:spPr>
          <a:xfrm>
            <a:off x="2910840" y="-73025"/>
            <a:ext cx="194945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11" name="标题 1"/>
          <p:cNvSpPr txBox="1"/>
          <p:nvPr/>
        </p:nvSpPr>
        <p:spPr>
          <a:xfrm>
            <a:off x="5057401" y="-79375"/>
            <a:ext cx="6633328" cy="1080000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en-US" altLang="zh-CN" sz="4155" dirty="0">
                <a:solidFill>
                  <a:srgbClr val="C00000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  <a:sym typeface="+mn-ea"/>
              </a:rPr>
              <a:t>ATM</a:t>
            </a:r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06991" y="1291394"/>
            <a:ext cx="3019163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F-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出发层</a:t>
            </a:r>
            <a:endParaRPr lang="en-US" altLang="zh-CN" sz="1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公众区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11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号门附近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91717" y="4342013"/>
            <a:ext cx="3015947" cy="183198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dirty="0" smtClean="0"/>
              <a:t>/</a:t>
            </a:r>
            <a:endParaRPr 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956077" y="1747402"/>
          <a:ext cx="6075680" cy="86235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24865"/>
                <a:gridCol w="1682750"/>
                <a:gridCol w="824865"/>
                <a:gridCol w="1918335"/>
                <a:gridCol w="824865"/>
              </a:tblGrid>
              <a:tr h="401385"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弱电        （个数）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上下水管径（</a:t>
                      </a:r>
                      <a:r>
                        <a:rPr lang="en-US" altLang="zh-CN" sz="800" u="none" strike="noStrike" dirty="0">
                          <a:effectLst/>
                        </a:rPr>
                        <a:t>mm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强电（</a:t>
                      </a:r>
                      <a:r>
                        <a:rPr lang="en-US" sz="800" u="none" strike="noStrike" dirty="0">
                          <a:effectLst/>
                        </a:rPr>
                        <a:t>KW)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空调</a:t>
                      </a:r>
                      <a:r>
                        <a:rPr lang="zh-CN" altLang="en-US" sz="800" u="none" strike="noStrike" dirty="0" smtClean="0">
                          <a:effectLst/>
                        </a:rPr>
                        <a:t>制冷量</a:t>
                      </a:r>
                      <a:endParaRPr lang="en-US" altLang="zh-CN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800" u="none" strike="noStrike" dirty="0" smtClean="0">
                          <a:effectLst/>
                        </a:rPr>
                        <a:t>（</a:t>
                      </a:r>
                      <a:r>
                        <a:rPr lang="zh-CN" altLang="en-US" sz="800" u="none" strike="noStrike" dirty="0">
                          <a:effectLst/>
                        </a:rPr>
                        <a:t>大卡</a:t>
                      </a:r>
                      <a:r>
                        <a:rPr lang="en-US" altLang="zh-CN" sz="800" u="none" strike="noStrike" dirty="0">
                          <a:effectLst/>
                        </a:rPr>
                        <a:t>/㎡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排风（次</a:t>
                      </a:r>
                      <a:r>
                        <a:rPr lang="en-US" altLang="zh-CN" sz="800" u="none" strike="noStrike" dirty="0">
                          <a:effectLst/>
                        </a:rPr>
                        <a:t>/</a:t>
                      </a:r>
                      <a:r>
                        <a:rPr lang="en-US" sz="800" u="none" strike="noStrike" dirty="0">
                          <a:effectLst/>
                        </a:rPr>
                        <a:t>h）</a:t>
                      </a:r>
                      <a:endParaRPr 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  <a:tr h="460966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3KW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大厅中央空调送风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无排风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5942516" y="2576055"/>
            <a:ext cx="6113836" cy="42819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945574" y="1291394"/>
            <a:ext cx="6113077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经营范围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88234" y="6150517"/>
            <a:ext cx="3030925" cy="4107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原店铺图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96514" y="1291394"/>
            <a:ext cx="53058" cy="55666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872178" y="1783797"/>
            <a:ext cx="3024336" cy="2156749"/>
            <a:chOff x="422274" y="1019175"/>
            <a:chExt cx="8299451" cy="4833824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75" y="1019175"/>
              <a:ext cx="8299450" cy="481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流程图: 过程 22"/>
            <p:cNvSpPr/>
            <p:nvPr/>
          </p:nvSpPr>
          <p:spPr>
            <a:xfrm>
              <a:off x="4499992" y="4581128"/>
              <a:ext cx="1440160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4" name="流程图: 过程 23"/>
            <p:cNvSpPr/>
            <p:nvPr/>
          </p:nvSpPr>
          <p:spPr>
            <a:xfrm>
              <a:off x="422274" y="5025059"/>
              <a:ext cx="1989485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流程图: 过程 24"/>
            <p:cNvSpPr/>
            <p:nvPr/>
          </p:nvSpPr>
          <p:spPr>
            <a:xfrm>
              <a:off x="8244408" y="1023760"/>
              <a:ext cx="477317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6" name="流程图: 过程 25"/>
            <p:cNvSpPr/>
            <p:nvPr/>
          </p:nvSpPr>
          <p:spPr>
            <a:xfrm>
              <a:off x="5144954" y="3091208"/>
              <a:ext cx="144016" cy="720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8" name="流程图: 过程 27"/>
            <p:cNvSpPr/>
            <p:nvPr/>
          </p:nvSpPr>
          <p:spPr>
            <a:xfrm flipH="1">
              <a:off x="5137874" y="3084424"/>
              <a:ext cx="45719" cy="2244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9" name="椭圆 28"/>
          <p:cNvSpPr/>
          <p:nvPr/>
        </p:nvSpPr>
        <p:spPr>
          <a:xfrm flipH="1">
            <a:off x="4136990" y="3046100"/>
            <a:ext cx="45720" cy="457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1" descr="IMG_04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145" y="2753995"/>
            <a:ext cx="5234305" cy="392557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7630795" y="4437380"/>
            <a:ext cx="792480" cy="100774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890520" y="3870325"/>
            <a:ext cx="3030855" cy="30365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服务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B1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36550" y="333375"/>
            <a:ext cx="2447925" cy="1007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WPS 演示</Application>
  <PresentationFormat>宽屏</PresentationFormat>
  <Paragraphs>39</Paragraphs>
  <Slides>1</Slides>
  <Notes>28</Notes>
  <HiddenSlides>0</HiddenSlides>
  <MMClips>1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Poppins SemiBold</vt:lpstr>
      <vt:lpstr>Karla</vt:lpstr>
      <vt:lpstr>Lato</vt:lpstr>
      <vt:lpstr>微软雅黑</vt:lpstr>
      <vt:lpstr>AvantGarde Bk BT</vt:lpstr>
      <vt:lpstr>DotumChe</vt:lpstr>
      <vt:lpstr>黑体</vt:lpstr>
      <vt:lpstr>方正小标宋简体</vt:lpstr>
      <vt:lpstr>仿宋</vt:lpstr>
      <vt:lpstr>Calibri</vt:lpstr>
      <vt:lpstr>Vrinda</vt:lpstr>
      <vt:lpstr>Segoe Print</vt:lpstr>
      <vt:lpstr>Calibri Light</vt:lpstr>
      <vt:lpstr>Office 主题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施丹妮</cp:lastModifiedBy>
  <cp:revision>259</cp:revision>
  <dcterms:created xsi:type="dcterms:W3CDTF">2017-07-10T01:46:00Z</dcterms:created>
  <dcterms:modified xsi:type="dcterms:W3CDTF">2021-04-20T08:21:22Z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2052-10.8.0.5838</vt:lpwstr>
  </property>
</Properties>
</file>